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3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0"/>
  </p:notesMasterIdLst>
  <p:sldIdLst>
    <p:sldId id="717" r:id="rId2"/>
    <p:sldId id="718" r:id="rId3"/>
    <p:sldId id="703" r:id="rId4"/>
    <p:sldId id="704" r:id="rId5"/>
    <p:sldId id="705" r:id="rId6"/>
    <p:sldId id="706" r:id="rId7"/>
    <p:sldId id="708" r:id="rId8"/>
    <p:sldId id="707" r:id="rId9"/>
    <p:sldId id="709" r:id="rId10"/>
    <p:sldId id="710" r:id="rId11"/>
    <p:sldId id="711" r:id="rId12"/>
    <p:sldId id="714" r:id="rId13"/>
    <p:sldId id="712" r:id="rId14"/>
    <p:sldId id="715" r:id="rId15"/>
    <p:sldId id="716" r:id="rId16"/>
    <p:sldId id="720" r:id="rId17"/>
    <p:sldId id="721" r:id="rId18"/>
    <p:sldId id="722" r:id="rId19"/>
    <p:sldId id="723" r:id="rId20"/>
    <p:sldId id="724" r:id="rId21"/>
    <p:sldId id="725" r:id="rId22"/>
    <p:sldId id="726" r:id="rId23"/>
    <p:sldId id="727" r:id="rId24"/>
    <p:sldId id="742" r:id="rId25"/>
    <p:sldId id="728" r:id="rId26"/>
    <p:sldId id="729" r:id="rId27"/>
    <p:sldId id="730" r:id="rId28"/>
    <p:sldId id="731" r:id="rId29"/>
    <p:sldId id="732" r:id="rId30"/>
    <p:sldId id="733" r:id="rId31"/>
    <p:sldId id="734" r:id="rId32"/>
    <p:sldId id="735" r:id="rId33"/>
    <p:sldId id="736" r:id="rId34"/>
    <p:sldId id="737" r:id="rId35"/>
    <p:sldId id="738" r:id="rId36"/>
    <p:sldId id="739" r:id="rId37"/>
    <p:sldId id="740" r:id="rId38"/>
    <p:sldId id="741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84" d="100"/>
          <a:sy n="84" d="100"/>
        </p:scale>
        <p:origin x="352" y="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A6CB0A-E488-6D44-8E8A-8F67AA75FFE3}" type="doc">
      <dgm:prSet loTypeId="urn:microsoft.com/office/officeart/2005/8/layout/hProcess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930CC0-A30B-F04B-BBF1-BBDD808E357C}">
      <dgm:prSet phldrT="[Text]"/>
      <dgm:spPr/>
      <dgm:t>
        <a:bodyPr/>
        <a:lstStyle/>
        <a:p>
          <a:r>
            <a:rPr lang="en-US" dirty="0" err="1"/>
            <a:t>Paises</a:t>
          </a:r>
          <a:endParaRPr lang="en-US" dirty="0"/>
        </a:p>
      </dgm:t>
    </dgm:pt>
    <dgm:pt modelId="{6082C202-EBF8-5C42-A109-E98674255230}" type="parTrans" cxnId="{B8F2B356-9EA2-674F-B3D0-1D4F4E293556}">
      <dgm:prSet/>
      <dgm:spPr/>
      <dgm:t>
        <a:bodyPr/>
        <a:lstStyle/>
        <a:p>
          <a:endParaRPr lang="en-US"/>
        </a:p>
      </dgm:t>
    </dgm:pt>
    <dgm:pt modelId="{F4041C5F-DA6F-B349-985E-5D2D19AC2402}" type="sibTrans" cxnId="{B8F2B356-9EA2-674F-B3D0-1D4F4E293556}">
      <dgm:prSet/>
      <dgm:spPr/>
      <dgm:t>
        <a:bodyPr/>
        <a:lstStyle/>
        <a:p>
          <a:endParaRPr lang="en-US"/>
        </a:p>
      </dgm:t>
    </dgm:pt>
    <dgm:pt modelId="{5DCF11E0-E3B0-6244-A173-CD46D47109D2}">
      <dgm:prSet phldrT="[Text]"/>
      <dgm:spPr/>
      <dgm:t>
        <a:bodyPr/>
        <a:lstStyle/>
        <a:p>
          <a:r>
            <a:rPr lang="en-US" dirty="0"/>
            <a:t>Francia</a:t>
          </a:r>
        </a:p>
      </dgm:t>
    </dgm:pt>
    <dgm:pt modelId="{3692C949-769C-9343-A4EF-3856C64BD8FF}" type="parTrans" cxnId="{12B9208A-FADE-1D40-A078-2475EA866287}">
      <dgm:prSet/>
      <dgm:spPr/>
      <dgm:t>
        <a:bodyPr/>
        <a:lstStyle/>
        <a:p>
          <a:endParaRPr lang="en-US"/>
        </a:p>
      </dgm:t>
    </dgm:pt>
    <dgm:pt modelId="{EA324F6D-DEC0-DF47-AFBB-9295902A4D26}" type="sibTrans" cxnId="{12B9208A-FADE-1D40-A078-2475EA866287}">
      <dgm:prSet/>
      <dgm:spPr/>
      <dgm:t>
        <a:bodyPr/>
        <a:lstStyle/>
        <a:p>
          <a:endParaRPr lang="en-US"/>
        </a:p>
      </dgm:t>
    </dgm:pt>
    <dgm:pt modelId="{13BBCB06-800C-BB40-8976-70BCAEDB6AC5}">
      <dgm:prSet phldrT="[Text]"/>
      <dgm:spPr/>
      <dgm:t>
        <a:bodyPr/>
        <a:lstStyle/>
        <a:p>
          <a:r>
            <a:rPr lang="en-US" dirty="0" err="1"/>
            <a:t>España</a:t>
          </a:r>
          <a:endParaRPr lang="en-US" dirty="0"/>
        </a:p>
      </dgm:t>
    </dgm:pt>
    <dgm:pt modelId="{598D9A0B-18AB-D94E-A3F3-AA71427524D9}" type="parTrans" cxnId="{E1602FBC-0B28-C647-BFDC-E683155F3005}">
      <dgm:prSet/>
      <dgm:spPr/>
      <dgm:t>
        <a:bodyPr/>
        <a:lstStyle/>
        <a:p>
          <a:endParaRPr lang="en-US"/>
        </a:p>
      </dgm:t>
    </dgm:pt>
    <dgm:pt modelId="{185378E9-FED9-334E-A478-1298E7E93DDF}" type="sibTrans" cxnId="{E1602FBC-0B28-C647-BFDC-E683155F3005}">
      <dgm:prSet/>
      <dgm:spPr/>
      <dgm:t>
        <a:bodyPr/>
        <a:lstStyle/>
        <a:p>
          <a:endParaRPr lang="en-US"/>
        </a:p>
      </dgm:t>
    </dgm:pt>
    <dgm:pt modelId="{5423DE07-6408-184E-97DA-8CDE2B71C2A9}">
      <dgm:prSet phldrT="[Text]"/>
      <dgm:spPr/>
      <dgm:t>
        <a:bodyPr/>
        <a:lstStyle/>
        <a:p>
          <a:r>
            <a:rPr lang="en-US" dirty="0" err="1"/>
            <a:t>España</a:t>
          </a:r>
          <a:r>
            <a:rPr lang="en-US" dirty="0"/>
            <a:t> - </a:t>
          </a:r>
          <a:r>
            <a:rPr lang="en-US" dirty="0" err="1"/>
            <a:t>Equipos</a:t>
          </a:r>
          <a:endParaRPr lang="en-US" dirty="0"/>
        </a:p>
      </dgm:t>
    </dgm:pt>
    <dgm:pt modelId="{E142E9E6-D2DA-DE41-93CB-2C289F621DFE}" type="parTrans" cxnId="{DB47AA64-B9AA-9C47-87F7-694B65232996}">
      <dgm:prSet/>
      <dgm:spPr/>
      <dgm:t>
        <a:bodyPr/>
        <a:lstStyle/>
        <a:p>
          <a:endParaRPr lang="en-US"/>
        </a:p>
      </dgm:t>
    </dgm:pt>
    <dgm:pt modelId="{58EF94D5-8D67-6F42-915E-559B4E04B114}" type="sibTrans" cxnId="{DB47AA64-B9AA-9C47-87F7-694B65232996}">
      <dgm:prSet/>
      <dgm:spPr/>
      <dgm:t>
        <a:bodyPr/>
        <a:lstStyle/>
        <a:p>
          <a:endParaRPr lang="en-US"/>
        </a:p>
      </dgm:t>
    </dgm:pt>
    <dgm:pt modelId="{29406D97-F435-024E-9B97-22D9ADBD8E22}">
      <dgm:prSet phldrT="[Text]"/>
      <dgm:spPr/>
      <dgm:t>
        <a:bodyPr/>
        <a:lstStyle/>
        <a:p>
          <a:r>
            <a:rPr lang="en-US" dirty="0"/>
            <a:t>Real Madrid</a:t>
          </a:r>
        </a:p>
      </dgm:t>
    </dgm:pt>
    <dgm:pt modelId="{C67763B9-7A77-4D47-AF26-692CFC1C768F}" type="parTrans" cxnId="{3DB1138F-3687-B44A-8EEF-45C7454FCE93}">
      <dgm:prSet/>
      <dgm:spPr/>
      <dgm:t>
        <a:bodyPr/>
        <a:lstStyle/>
        <a:p>
          <a:endParaRPr lang="en-US"/>
        </a:p>
      </dgm:t>
    </dgm:pt>
    <dgm:pt modelId="{6665BC0F-2E3F-BE4B-9C7A-03BCD7A1BC11}" type="sibTrans" cxnId="{3DB1138F-3687-B44A-8EEF-45C7454FCE93}">
      <dgm:prSet/>
      <dgm:spPr/>
      <dgm:t>
        <a:bodyPr/>
        <a:lstStyle/>
        <a:p>
          <a:endParaRPr lang="en-US"/>
        </a:p>
      </dgm:t>
    </dgm:pt>
    <dgm:pt modelId="{A79F26AD-F694-5544-A1F6-5DD1D51F38C8}">
      <dgm:prSet phldrT="[Text]"/>
      <dgm:spPr/>
      <dgm:t>
        <a:bodyPr/>
        <a:lstStyle/>
        <a:p>
          <a:r>
            <a:rPr lang="en-US" dirty="0"/>
            <a:t>Barcelona</a:t>
          </a:r>
        </a:p>
      </dgm:t>
    </dgm:pt>
    <dgm:pt modelId="{AEB71224-134F-4D49-985B-FA0D95298D1C}" type="parTrans" cxnId="{7CEB37B9-6FB4-E44B-B74B-CF0611F9179F}">
      <dgm:prSet/>
      <dgm:spPr/>
      <dgm:t>
        <a:bodyPr/>
        <a:lstStyle/>
        <a:p>
          <a:endParaRPr lang="en-US"/>
        </a:p>
      </dgm:t>
    </dgm:pt>
    <dgm:pt modelId="{23A85C06-AF45-494C-8CF9-5C22011C4870}" type="sibTrans" cxnId="{7CEB37B9-6FB4-E44B-B74B-CF0611F9179F}">
      <dgm:prSet/>
      <dgm:spPr/>
      <dgm:t>
        <a:bodyPr/>
        <a:lstStyle/>
        <a:p>
          <a:endParaRPr lang="en-US"/>
        </a:p>
      </dgm:t>
    </dgm:pt>
    <dgm:pt modelId="{942BE4A4-17E0-BC4B-BCE3-A9B7FD403F4C}">
      <dgm:prSet phldrT="[Text]"/>
      <dgm:spPr/>
      <dgm:t>
        <a:bodyPr/>
        <a:lstStyle/>
        <a:p>
          <a:r>
            <a:rPr lang="en-US" dirty="0"/>
            <a:t>Barcelona</a:t>
          </a:r>
        </a:p>
      </dgm:t>
    </dgm:pt>
    <dgm:pt modelId="{355B9633-2892-614E-8649-287E9C92345B}" type="parTrans" cxnId="{22CA0D17-1117-3B40-A304-DD3CA40DB9BA}">
      <dgm:prSet/>
      <dgm:spPr/>
      <dgm:t>
        <a:bodyPr/>
        <a:lstStyle/>
        <a:p>
          <a:endParaRPr lang="en-US"/>
        </a:p>
      </dgm:t>
    </dgm:pt>
    <dgm:pt modelId="{07A02405-DB92-784C-8345-16E4D86DC4B2}" type="sibTrans" cxnId="{22CA0D17-1117-3B40-A304-DD3CA40DB9BA}">
      <dgm:prSet/>
      <dgm:spPr/>
      <dgm:t>
        <a:bodyPr/>
        <a:lstStyle/>
        <a:p>
          <a:endParaRPr lang="en-US"/>
        </a:p>
      </dgm:t>
    </dgm:pt>
    <dgm:pt modelId="{9C6F5BD4-8199-3B42-86B3-337221D8489B}">
      <dgm:prSet phldrT="[Text]"/>
      <dgm:spPr/>
      <dgm:t>
        <a:bodyPr/>
        <a:lstStyle/>
        <a:p>
          <a:r>
            <a:rPr lang="en-US" dirty="0"/>
            <a:t>Messi</a:t>
          </a:r>
        </a:p>
      </dgm:t>
    </dgm:pt>
    <dgm:pt modelId="{121A2034-4341-2245-A944-C84E81815DEB}" type="parTrans" cxnId="{4B2DEC45-BAD0-DE43-AC45-D4273EB26A62}">
      <dgm:prSet/>
      <dgm:spPr/>
      <dgm:t>
        <a:bodyPr/>
        <a:lstStyle/>
        <a:p>
          <a:endParaRPr lang="en-US"/>
        </a:p>
      </dgm:t>
    </dgm:pt>
    <dgm:pt modelId="{B319B1D7-0474-C844-90D7-464A72AF4DC0}" type="sibTrans" cxnId="{4B2DEC45-BAD0-DE43-AC45-D4273EB26A62}">
      <dgm:prSet/>
      <dgm:spPr/>
      <dgm:t>
        <a:bodyPr/>
        <a:lstStyle/>
        <a:p>
          <a:endParaRPr lang="en-US"/>
        </a:p>
      </dgm:t>
    </dgm:pt>
    <dgm:pt modelId="{7A2BFF9B-F934-534C-BCFB-E40DC37F80B5}">
      <dgm:prSet phldrT="[Text]"/>
      <dgm:spPr/>
      <dgm:t>
        <a:bodyPr/>
        <a:lstStyle/>
        <a:p>
          <a:r>
            <a:rPr lang="en-US" dirty="0"/>
            <a:t>Pique</a:t>
          </a:r>
        </a:p>
      </dgm:t>
    </dgm:pt>
    <dgm:pt modelId="{6F96B79F-38CE-D34B-9F22-5B02D1892551}" type="parTrans" cxnId="{A49A30AF-B506-C54B-8E29-8248D9D73395}">
      <dgm:prSet/>
      <dgm:spPr/>
      <dgm:t>
        <a:bodyPr/>
        <a:lstStyle/>
        <a:p>
          <a:endParaRPr lang="en-US"/>
        </a:p>
      </dgm:t>
    </dgm:pt>
    <dgm:pt modelId="{8A775404-686A-604E-856E-26B3F02543C3}" type="sibTrans" cxnId="{A49A30AF-B506-C54B-8E29-8248D9D73395}">
      <dgm:prSet/>
      <dgm:spPr/>
      <dgm:t>
        <a:bodyPr/>
        <a:lstStyle/>
        <a:p>
          <a:endParaRPr lang="en-US"/>
        </a:p>
      </dgm:t>
    </dgm:pt>
    <dgm:pt modelId="{09E9495B-D881-414A-B547-F3D48144C439}" type="pres">
      <dgm:prSet presAssocID="{36A6CB0A-E488-6D44-8E8A-8F67AA75FFE3}" presName="theList" presStyleCnt="0">
        <dgm:presLayoutVars>
          <dgm:dir/>
          <dgm:animLvl val="lvl"/>
          <dgm:resizeHandles val="exact"/>
        </dgm:presLayoutVars>
      </dgm:prSet>
      <dgm:spPr/>
    </dgm:pt>
    <dgm:pt modelId="{023547FF-AC31-254B-ABA0-B0D3453DD715}" type="pres">
      <dgm:prSet presAssocID="{93930CC0-A30B-F04B-BBF1-BBDD808E357C}" presName="compNode" presStyleCnt="0"/>
      <dgm:spPr/>
    </dgm:pt>
    <dgm:pt modelId="{AE512C2A-4D2E-284B-8695-95FC538B7CFF}" type="pres">
      <dgm:prSet presAssocID="{93930CC0-A30B-F04B-BBF1-BBDD808E357C}" presName="noGeometry" presStyleCnt="0"/>
      <dgm:spPr/>
    </dgm:pt>
    <dgm:pt modelId="{145A5AB3-EC82-D943-9FD8-DB42ADB205C0}" type="pres">
      <dgm:prSet presAssocID="{93930CC0-A30B-F04B-BBF1-BBDD808E357C}" presName="childTextVisible" presStyleLbl="bgAccFollowNode1" presStyleIdx="0" presStyleCnt="3">
        <dgm:presLayoutVars>
          <dgm:bulletEnabled val="1"/>
        </dgm:presLayoutVars>
      </dgm:prSet>
      <dgm:spPr/>
    </dgm:pt>
    <dgm:pt modelId="{8DE706BC-497F-6D46-8042-84C6D9F3A4C5}" type="pres">
      <dgm:prSet presAssocID="{93930CC0-A30B-F04B-BBF1-BBDD808E357C}" presName="childTextHidden" presStyleLbl="bgAccFollowNode1" presStyleIdx="0" presStyleCnt="3"/>
      <dgm:spPr/>
    </dgm:pt>
    <dgm:pt modelId="{C41892F7-D916-6B44-85DA-28C0970966ED}" type="pres">
      <dgm:prSet presAssocID="{93930CC0-A30B-F04B-BBF1-BBDD808E357C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04CC16B-9B5B-804F-A3ED-019962ECB15E}" type="pres">
      <dgm:prSet presAssocID="{93930CC0-A30B-F04B-BBF1-BBDD808E357C}" presName="aSpace" presStyleCnt="0"/>
      <dgm:spPr/>
    </dgm:pt>
    <dgm:pt modelId="{BCAB8020-4767-234C-BE46-0D29E8093389}" type="pres">
      <dgm:prSet presAssocID="{5423DE07-6408-184E-97DA-8CDE2B71C2A9}" presName="compNode" presStyleCnt="0"/>
      <dgm:spPr/>
    </dgm:pt>
    <dgm:pt modelId="{4CBAB823-6B9C-3743-9867-E0CDE2C105E0}" type="pres">
      <dgm:prSet presAssocID="{5423DE07-6408-184E-97DA-8CDE2B71C2A9}" presName="noGeometry" presStyleCnt="0"/>
      <dgm:spPr/>
    </dgm:pt>
    <dgm:pt modelId="{85C0184E-6BD0-E847-BE1C-6CD9F658A9E7}" type="pres">
      <dgm:prSet presAssocID="{5423DE07-6408-184E-97DA-8CDE2B71C2A9}" presName="childTextVisible" presStyleLbl="bgAccFollowNode1" presStyleIdx="1" presStyleCnt="3">
        <dgm:presLayoutVars>
          <dgm:bulletEnabled val="1"/>
        </dgm:presLayoutVars>
      </dgm:prSet>
      <dgm:spPr/>
    </dgm:pt>
    <dgm:pt modelId="{2567A4D3-B871-184D-86ED-F416BFBEF2DF}" type="pres">
      <dgm:prSet presAssocID="{5423DE07-6408-184E-97DA-8CDE2B71C2A9}" presName="childTextHidden" presStyleLbl="bgAccFollowNode1" presStyleIdx="1" presStyleCnt="3"/>
      <dgm:spPr/>
    </dgm:pt>
    <dgm:pt modelId="{D5B5EDF9-B90B-5743-A13C-BF6E6C20417B}" type="pres">
      <dgm:prSet presAssocID="{5423DE07-6408-184E-97DA-8CDE2B71C2A9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45DD631A-0ACE-9B47-A22C-43BD756455F2}" type="pres">
      <dgm:prSet presAssocID="{5423DE07-6408-184E-97DA-8CDE2B71C2A9}" presName="aSpace" presStyleCnt="0"/>
      <dgm:spPr/>
    </dgm:pt>
    <dgm:pt modelId="{15F31786-2313-4F42-B70A-1727DCF2E33F}" type="pres">
      <dgm:prSet presAssocID="{942BE4A4-17E0-BC4B-BCE3-A9B7FD403F4C}" presName="compNode" presStyleCnt="0"/>
      <dgm:spPr/>
    </dgm:pt>
    <dgm:pt modelId="{0196B366-AAA9-2C4C-A912-1F94496B5E1B}" type="pres">
      <dgm:prSet presAssocID="{942BE4A4-17E0-BC4B-BCE3-A9B7FD403F4C}" presName="noGeometry" presStyleCnt="0"/>
      <dgm:spPr/>
    </dgm:pt>
    <dgm:pt modelId="{448B0097-04A5-3845-BCFE-5EDB6C709D9F}" type="pres">
      <dgm:prSet presAssocID="{942BE4A4-17E0-BC4B-BCE3-A9B7FD403F4C}" presName="childTextVisible" presStyleLbl="bgAccFollowNode1" presStyleIdx="2" presStyleCnt="3">
        <dgm:presLayoutVars>
          <dgm:bulletEnabled val="1"/>
        </dgm:presLayoutVars>
      </dgm:prSet>
      <dgm:spPr/>
    </dgm:pt>
    <dgm:pt modelId="{67BE28A6-C410-3249-954A-0B13AF5F435B}" type="pres">
      <dgm:prSet presAssocID="{942BE4A4-17E0-BC4B-BCE3-A9B7FD403F4C}" presName="childTextHidden" presStyleLbl="bgAccFollowNode1" presStyleIdx="2" presStyleCnt="3"/>
      <dgm:spPr/>
    </dgm:pt>
    <dgm:pt modelId="{8891ED58-D7E2-534A-91CE-9F351D249967}" type="pres">
      <dgm:prSet presAssocID="{942BE4A4-17E0-BC4B-BCE3-A9B7FD403F4C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22CA0D17-1117-3B40-A304-DD3CA40DB9BA}" srcId="{36A6CB0A-E488-6D44-8E8A-8F67AA75FFE3}" destId="{942BE4A4-17E0-BC4B-BCE3-A9B7FD403F4C}" srcOrd="2" destOrd="0" parTransId="{355B9633-2892-614E-8649-287E9C92345B}" sibTransId="{07A02405-DB92-784C-8345-16E4D86DC4B2}"/>
    <dgm:cxn modelId="{114E802B-C8B7-AC45-A0E6-85088F928FFB}" type="presOf" srcId="{13BBCB06-800C-BB40-8976-70BCAEDB6AC5}" destId="{8DE706BC-497F-6D46-8042-84C6D9F3A4C5}" srcOrd="1" destOrd="1" presId="urn:microsoft.com/office/officeart/2005/8/layout/hProcess6"/>
    <dgm:cxn modelId="{87EC555D-7FCC-B140-B746-3C33454D1F60}" type="presOf" srcId="{9C6F5BD4-8199-3B42-86B3-337221D8489B}" destId="{448B0097-04A5-3845-BCFE-5EDB6C709D9F}" srcOrd="0" destOrd="0" presId="urn:microsoft.com/office/officeart/2005/8/layout/hProcess6"/>
    <dgm:cxn modelId="{4139945E-8EF6-BD4C-AD24-2F3835C02004}" type="presOf" srcId="{36A6CB0A-E488-6D44-8E8A-8F67AA75FFE3}" destId="{09E9495B-D881-414A-B547-F3D48144C439}" srcOrd="0" destOrd="0" presId="urn:microsoft.com/office/officeart/2005/8/layout/hProcess6"/>
    <dgm:cxn modelId="{DB47AA64-B9AA-9C47-87F7-694B65232996}" srcId="{36A6CB0A-E488-6D44-8E8A-8F67AA75FFE3}" destId="{5423DE07-6408-184E-97DA-8CDE2B71C2A9}" srcOrd="1" destOrd="0" parTransId="{E142E9E6-D2DA-DE41-93CB-2C289F621DFE}" sibTransId="{58EF94D5-8D67-6F42-915E-559B4E04B114}"/>
    <dgm:cxn modelId="{FC43D565-15CE-0747-9D0E-F8E69DA91814}" type="presOf" srcId="{29406D97-F435-024E-9B97-22D9ADBD8E22}" destId="{2567A4D3-B871-184D-86ED-F416BFBEF2DF}" srcOrd="1" destOrd="0" presId="urn:microsoft.com/office/officeart/2005/8/layout/hProcess6"/>
    <dgm:cxn modelId="{4B2DEC45-BAD0-DE43-AC45-D4273EB26A62}" srcId="{942BE4A4-17E0-BC4B-BCE3-A9B7FD403F4C}" destId="{9C6F5BD4-8199-3B42-86B3-337221D8489B}" srcOrd="0" destOrd="0" parTransId="{121A2034-4341-2245-A944-C84E81815DEB}" sibTransId="{B319B1D7-0474-C844-90D7-464A72AF4DC0}"/>
    <dgm:cxn modelId="{EE0A8D6B-9A80-804F-BBA1-62BAC66DE6A7}" type="presOf" srcId="{9C6F5BD4-8199-3B42-86B3-337221D8489B}" destId="{67BE28A6-C410-3249-954A-0B13AF5F435B}" srcOrd="1" destOrd="0" presId="urn:microsoft.com/office/officeart/2005/8/layout/hProcess6"/>
    <dgm:cxn modelId="{79B39475-1A76-4B4A-8E87-09351E9EACAD}" type="presOf" srcId="{29406D97-F435-024E-9B97-22D9ADBD8E22}" destId="{85C0184E-6BD0-E847-BE1C-6CD9F658A9E7}" srcOrd="0" destOrd="0" presId="urn:microsoft.com/office/officeart/2005/8/layout/hProcess6"/>
    <dgm:cxn modelId="{B8F2B356-9EA2-674F-B3D0-1D4F4E293556}" srcId="{36A6CB0A-E488-6D44-8E8A-8F67AA75FFE3}" destId="{93930CC0-A30B-F04B-BBF1-BBDD808E357C}" srcOrd="0" destOrd="0" parTransId="{6082C202-EBF8-5C42-A109-E98674255230}" sibTransId="{F4041C5F-DA6F-B349-985E-5D2D19AC2402}"/>
    <dgm:cxn modelId="{3A4FE359-9D1E-E742-8C86-4736B9F6DD99}" type="presOf" srcId="{93930CC0-A30B-F04B-BBF1-BBDD808E357C}" destId="{C41892F7-D916-6B44-85DA-28C0970966ED}" srcOrd="0" destOrd="0" presId="urn:microsoft.com/office/officeart/2005/8/layout/hProcess6"/>
    <dgm:cxn modelId="{12B9208A-FADE-1D40-A078-2475EA866287}" srcId="{93930CC0-A30B-F04B-BBF1-BBDD808E357C}" destId="{5DCF11E0-E3B0-6244-A173-CD46D47109D2}" srcOrd="0" destOrd="0" parTransId="{3692C949-769C-9343-A4EF-3856C64BD8FF}" sibTransId="{EA324F6D-DEC0-DF47-AFBB-9295902A4D26}"/>
    <dgm:cxn modelId="{F9F2608D-0C48-8046-BFE9-B6195F344FD6}" type="presOf" srcId="{7A2BFF9B-F934-534C-BCFB-E40DC37F80B5}" destId="{448B0097-04A5-3845-BCFE-5EDB6C709D9F}" srcOrd="0" destOrd="1" presId="urn:microsoft.com/office/officeart/2005/8/layout/hProcess6"/>
    <dgm:cxn modelId="{3DB1138F-3687-B44A-8EEF-45C7454FCE93}" srcId="{5423DE07-6408-184E-97DA-8CDE2B71C2A9}" destId="{29406D97-F435-024E-9B97-22D9ADBD8E22}" srcOrd="0" destOrd="0" parTransId="{C67763B9-7A77-4D47-AF26-692CFC1C768F}" sibTransId="{6665BC0F-2E3F-BE4B-9C7A-03BCD7A1BC11}"/>
    <dgm:cxn modelId="{9D6BE593-35BD-E04B-AFA0-A55F03FBCC2C}" type="presOf" srcId="{5DCF11E0-E3B0-6244-A173-CD46D47109D2}" destId="{8DE706BC-497F-6D46-8042-84C6D9F3A4C5}" srcOrd="1" destOrd="0" presId="urn:microsoft.com/office/officeart/2005/8/layout/hProcess6"/>
    <dgm:cxn modelId="{E16B999C-7B6A-C744-80D2-0BD73C6B936A}" type="presOf" srcId="{942BE4A4-17E0-BC4B-BCE3-A9B7FD403F4C}" destId="{8891ED58-D7E2-534A-91CE-9F351D249967}" srcOrd="0" destOrd="0" presId="urn:microsoft.com/office/officeart/2005/8/layout/hProcess6"/>
    <dgm:cxn modelId="{49C2E9AA-4863-D142-BA13-6026DF999197}" type="presOf" srcId="{7A2BFF9B-F934-534C-BCFB-E40DC37F80B5}" destId="{67BE28A6-C410-3249-954A-0B13AF5F435B}" srcOrd="1" destOrd="1" presId="urn:microsoft.com/office/officeart/2005/8/layout/hProcess6"/>
    <dgm:cxn modelId="{A49A30AF-B506-C54B-8E29-8248D9D73395}" srcId="{942BE4A4-17E0-BC4B-BCE3-A9B7FD403F4C}" destId="{7A2BFF9B-F934-534C-BCFB-E40DC37F80B5}" srcOrd="1" destOrd="0" parTransId="{6F96B79F-38CE-D34B-9F22-5B02D1892551}" sibTransId="{8A775404-686A-604E-856E-26B3F02543C3}"/>
    <dgm:cxn modelId="{7CEB37B9-6FB4-E44B-B74B-CF0611F9179F}" srcId="{5423DE07-6408-184E-97DA-8CDE2B71C2A9}" destId="{A79F26AD-F694-5544-A1F6-5DD1D51F38C8}" srcOrd="1" destOrd="0" parTransId="{AEB71224-134F-4D49-985B-FA0D95298D1C}" sibTransId="{23A85C06-AF45-494C-8CF9-5C22011C4870}"/>
    <dgm:cxn modelId="{782A20BA-B58C-984D-B187-D963FB2C64B3}" type="presOf" srcId="{5423DE07-6408-184E-97DA-8CDE2B71C2A9}" destId="{D5B5EDF9-B90B-5743-A13C-BF6E6C20417B}" srcOrd="0" destOrd="0" presId="urn:microsoft.com/office/officeart/2005/8/layout/hProcess6"/>
    <dgm:cxn modelId="{E1602FBC-0B28-C647-BFDC-E683155F3005}" srcId="{93930CC0-A30B-F04B-BBF1-BBDD808E357C}" destId="{13BBCB06-800C-BB40-8976-70BCAEDB6AC5}" srcOrd="1" destOrd="0" parTransId="{598D9A0B-18AB-D94E-A3F3-AA71427524D9}" sibTransId="{185378E9-FED9-334E-A478-1298E7E93DDF}"/>
    <dgm:cxn modelId="{787445CE-2137-C346-B0E7-9841EB4E2E84}" type="presOf" srcId="{13BBCB06-800C-BB40-8976-70BCAEDB6AC5}" destId="{145A5AB3-EC82-D943-9FD8-DB42ADB205C0}" srcOrd="0" destOrd="1" presId="urn:microsoft.com/office/officeart/2005/8/layout/hProcess6"/>
    <dgm:cxn modelId="{F90C1BD4-333D-4F4C-A9CA-FA79E970E61B}" type="presOf" srcId="{A79F26AD-F694-5544-A1F6-5DD1D51F38C8}" destId="{85C0184E-6BD0-E847-BE1C-6CD9F658A9E7}" srcOrd="0" destOrd="1" presId="urn:microsoft.com/office/officeart/2005/8/layout/hProcess6"/>
    <dgm:cxn modelId="{156CC8D4-4990-B144-B1B6-D6A526C4AE00}" type="presOf" srcId="{A79F26AD-F694-5544-A1F6-5DD1D51F38C8}" destId="{2567A4D3-B871-184D-86ED-F416BFBEF2DF}" srcOrd="1" destOrd="1" presId="urn:microsoft.com/office/officeart/2005/8/layout/hProcess6"/>
    <dgm:cxn modelId="{E06C4FE1-FEAA-2649-AB39-14D548CCB9B2}" type="presOf" srcId="{5DCF11E0-E3B0-6244-A173-CD46D47109D2}" destId="{145A5AB3-EC82-D943-9FD8-DB42ADB205C0}" srcOrd="0" destOrd="0" presId="urn:microsoft.com/office/officeart/2005/8/layout/hProcess6"/>
    <dgm:cxn modelId="{0AE22F55-F0C6-C44E-A3A6-5E2A0C999F5E}" type="presParOf" srcId="{09E9495B-D881-414A-B547-F3D48144C439}" destId="{023547FF-AC31-254B-ABA0-B0D3453DD715}" srcOrd="0" destOrd="0" presId="urn:microsoft.com/office/officeart/2005/8/layout/hProcess6"/>
    <dgm:cxn modelId="{FF8A02E0-B26D-DA40-8699-5F56D64BE6A3}" type="presParOf" srcId="{023547FF-AC31-254B-ABA0-B0D3453DD715}" destId="{AE512C2A-4D2E-284B-8695-95FC538B7CFF}" srcOrd="0" destOrd="0" presId="urn:microsoft.com/office/officeart/2005/8/layout/hProcess6"/>
    <dgm:cxn modelId="{53CC3046-3B38-AE41-B0E5-DA6733815B0E}" type="presParOf" srcId="{023547FF-AC31-254B-ABA0-B0D3453DD715}" destId="{145A5AB3-EC82-D943-9FD8-DB42ADB205C0}" srcOrd="1" destOrd="0" presId="urn:microsoft.com/office/officeart/2005/8/layout/hProcess6"/>
    <dgm:cxn modelId="{1EB49255-1F70-AB48-A999-4D1CF17606C5}" type="presParOf" srcId="{023547FF-AC31-254B-ABA0-B0D3453DD715}" destId="{8DE706BC-497F-6D46-8042-84C6D9F3A4C5}" srcOrd="2" destOrd="0" presId="urn:microsoft.com/office/officeart/2005/8/layout/hProcess6"/>
    <dgm:cxn modelId="{85B91223-5DCE-6F40-A0C6-852D77705F3F}" type="presParOf" srcId="{023547FF-AC31-254B-ABA0-B0D3453DD715}" destId="{C41892F7-D916-6B44-85DA-28C0970966ED}" srcOrd="3" destOrd="0" presId="urn:microsoft.com/office/officeart/2005/8/layout/hProcess6"/>
    <dgm:cxn modelId="{B9B1124D-B166-BF4C-8DC5-EC8B5DC516AE}" type="presParOf" srcId="{09E9495B-D881-414A-B547-F3D48144C439}" destId="{D04CC16B-9B5B-804F-A3ED-019962ECB15E}" srcOrd="1" destOrd="0" presId="urn:microsoft.com/office/officeart/2005/8/layout/hProcess6"/>
    <dgm:cxn modelId="{F08F0B6F-D1BF-F340-B4C1-8204DD561A2D}" type="presParOf" srcId="{09E9495B-D881-414A-B547-F3D48144C439}" destId="{BCAB8020-4767-234C-BE46-0D29E8093389}" srcOrd="2" destOrd="0" presId="urn:microsoft.com/office/officeart/2005/8/layout/hProcess6"/>
    <dgm:cxn modelId="{FF3F1FE2-8759-1E42-96FC-9DEE38DDB909}" type="presParOf" srcId="{BCAB8020-4767-234C-BE46-0D29E8093389}" destId="{4CBAB823-6B9C-3743-9867-E0CDE2C105E0}" srcOrd="0" destOrd="0" presId="urn:microsoft.com/office/officeart/2005/8/layout/hProcess6"/>
    <dgm:cxn modelId="{2DC89677-50B9-5A48-959E-F46A2C3F3C54}" type="presParOf" srcId="{BCAB8020-4767-234C-BE46-0D29E8093389}" destId="{85C0184E-6BD0-E847-BE1C-6CD9F658A9E7}" srcOrd="1" destOrd="0" presId="urn:microsoft.com/office/officeart/2005/8/layout/hProcess6"/>
    <dgm:cxn modelId="{A110B8A3-7BA1-FA43-AF96-EEECA710BF56}" type="presParOf" srcId="{BCAB8020-4767-234C-BE46-0D29E8093389}" destId="{2567A4D3-B871-184D-86ED-F416BFBEF2DF}" srcOrd="2" destOrd="0" presId="urn:microsoft.com/office/officeart/2005/8/layout/hProcess6"/>
    <dgm:cxn modelId="{6CBB59F6-E073-B541-8AC2-F2E288E1836A}" type="presParOf" srcId="{BCAB8020-4767-234C-BE46-0D29E8093389}" destId="{D5B5EDF9-B90B-5743-A13C-BF6E6C20417B}" srcOrd="3" destOrd="0" presId="urn:microsoft.com/office/officeart/2005/8/layout/hProcess6"/>
    <dgm:cxn modelId="{9B124317-7278-2340-93B4-97CA515F18FC}" type="presParOf" srcId="{09E9495B-D881-414A-B547-F3D48144C439}" destId="{45DD631A-0ACE-9B47-A22C-43BD756455F2}" srcOrd="3" destOrd="0" presId="urn:microsoft.com/office/officeart/2005/8/layout/hProcess6"/>
    <dgm:cxn modelId="{1CC33E50-02C5-0741-9B57-9AD96B796222}" type="presParOf" srcId="{09E9495B-D881-414A-B547-F3D48144C439}" destId="{15F31786-2313-4F42-B70A-1727DCF2E33F}" srcOrd="4" destOrd="0" presId="urn:microsoft.com/office/officeart/2005/8/layout/hProcess6"/>
    <dgm:cxn modelId="{EBA661BD-1C7C-964C-BB65-372898EDA195}" type="presParOf" srcId="{15F31786-2313-4F42-B70A-1727DCF2E33F}" destId="{0196B366-AAA9-2C4C-A912-1F94496B5E1B}" srcOrd="0" destOrd="0" presId="urn:microsoft.com/office/officeart/2005/8/layout/hProcess6"/>
    <dgm:cxn modelId="{AD49C687-1A16-3E46-939F-B624386E9139}" type="presParOf" srcId="{15F31786-2313-4F42-B70A-1727DCF2E33F}" destId="{448B0097-04A5-3845-BCFE-5EDB6C709D9F}" srcOrd="1" destOrd="0" presId="urn:microsoft.com/office/officeart/2005/8/layout/hProcess6"/>
    <dgm:cxn modelId="{D9B5D6A4-DC2B-E349-8BF0-E9C9DF6EA320}" type="presParOf" srcId="{15F31786-2313-4F42-B70A-1727DCF2E33F}" destId="{67BE28A6-C410-3249-954A-0B13AF5F435B}" srcOrd="2" destOrd="0" presId="urn:microsoft.com/office/officeart/2005/8/layout/hProcess6"/>
    <dgm:cxn modelId="{066372EE-31AB-2D4D-BD64-3871EF1CF4DB}" type="presParOf" srcId="{15F31786-2313-4F42-B70A-1727DCF2E33F}" destId="{8891ED58-D7E2-534A-91CE-9F351D249967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A6CB0A-E488-6D44-8E8A-8F67AA75FFE3}" type="doc">
      <dgm:prSet loTypeId="urn:microsoft.com/office/officeart/2005/8/layout/hProcess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930CC0-A30B-F04B-BBF1-BBDD808E357C}">
      <dgm:prSet phldrT="[Text]"/>
      <dgm:spPr/>
      <dgm:t>
        <a:bodyPr/>
        <a:lstStyle/>
        <a:p>
          <a:r>
            <a:rPr lang="en-US" dirty="0" err="1"/>
            <a:t>Paises</a:t>
          </a:r>
          <a:endParaRPr lang="en-US" dirty="0"/>
        </a:p>
      </dgm:t>
    </dgm:pt>
    <dgm:pt modelId="{6082C202-EBF8-5C42-A109-E98674255230}" type="parTrans" cxnId="{B8F2B356-9EA2-674F-B3D0-1D4F4E293556}">
      <dgm:prSet/>
      <dgm:spPr/>
      <dgm:t>
        <a:bodyPr/>
        <a:lstStyle/>
        <a:p>
          <a:endParaRPr lang="en-US"/>
        </a:p>
      </dgm:t>
    </dgm:pt>
    <dgm:pt modelId="{F4041C5F-DA6F-B349-985E-5D2D19AC2402}" type="sibTrans" cxnId="{B8F2B356-9EA2-674F-B3D0-1D4F4E293556}">
      <dgm:prSet/>
      <dgm:spPr/>
      <dgm:t>
        <a:bodyPr/>
        <a:lstStyle/>
        <a:p>
          <a:endParaRPr lang="en-US"/>
        </a:p>
      </dgm:t>
    </dgm:pt>
    <dgm:pt modelId="{5DCF11E0-E3B0-6244-A173-CD46D47109D2}">
      <dgm:prSet phldrT="[Text]"/>
      <dgm:spPr/>
      <dgm:t>
        <a:bodyPr/>
        <a:lstStyle/>
        <a:p>
          <a:r>
            <a:rPr lang="en-US" dirty="0" err="1"/>
            <a:t>Japón</a:t>
          </a:r>
          <a:endParaRPr lang="en-US" dirty="0"/>
        </a:p>
      </dgm:t>
    </dgm:pt>
    <dgm:pt modelId="{3692C949-769C-9343-A4EF-3856C64BD8FF}" type="parTrans" cxnId="{12B9208A-FADE-1D40-A078-2475EA866287}">
      <dgm:prSet/>
      <dgm:spPr/>
      <dgm:t>
        <a:bodyPr/>
        <a:lstStyle/>
        <a:p>
          <a:endParaRPr lang="en-US"/>
        </a:p>
      </dgm:t>
    </dgm:pt>
    <dgm:pt modelId="{EA324F6D-DEC0-DF47-AFBB-9295902A4D26}" type="sibTrans" cxnId="{12B9208A-FADE-1D40-A078-2475EA866287}">
      <dgm:prSet/>
      <dgm:spPr/>
      <dgm:t>
        <a:bodyPr/>
        <a:lstStyle/>
        <a:p>
          <a:endParaRPr lang="en-US"/>
        </a:p>
      </dgm:t>
    </dgm:pt>
    <dgm:pt modelId="{13BBCB06-800C-BB40-8976-70BCAEDB6AC5}">
      <dgm:prSet phldrT="[Text]"/>
      <dgm:spPr/>
      <dgm:t>
        <a:bodyPr/>
        <a:lstStyle/>
        <a:p>
          <a:r>
            <a:rPr lang="en-US" dirty="0" err="1"/>
            <a:t>Corea</a:t>
          </a:r>
          <a:endParaRPr lang="en-US" dirty="0"/>
        </a:p>
      </dgm:t>
    </dgm:pt>
    <dgm:pt modelId="{598D9A0B-18AB-D94E-A3F3-AA71427524D9}" type="parTrans" cxnId="{E1602FBC-0B28-C647-BFDC-E683155F3005}">
      <dgm:prSet/>
      <dgm:spPr/>
      <dgm:t>
        <a:bodyPr/>
        <a:lstStyle/>
        <a:p>
          <a:endParaRPr lang="en-US"/>
        </a:p>
      </dgm:t>
    </dgm:pt>
    <dgm:pt modelId="{185378E9-FED9-334E-A478-1298E7E93DDF}" type="sibTrans" cxnId="{E1602FBC-0B28-C647-BFDC-E683155F3005}">
      <dgm:prSet/>
      <dgm:spPr/>
      <dgm:t>
        <a:bodyPr/>
        <a:lstStyle/>
        <a:p>
          <a:endParaRPr lang="en-US"/>
        </a:p>
      </dgm:t>
    </dgm:pt>
    <dgm:pt modelId="{5423DE07-6408-184E-97DA-8CDE2B71C2A9}">
      <dgm:prSet phldrT="[Text]"/>
      <dgm:spPr/>
      <dgm:t>
        <a:bodyPr/>
        <a:lstStyle/>
        <a:p>
          <a:r>
            <a:rPr lang="en-US" dirty="0" err="1"/>
            <a:t>Japón</a:t>
          </a:r>
          <a:r>
            <a:rPr lang="en-US" dirty="0"/>
            <a:t> - </a:t>
          </a:r>
          <a:r>
            <a:rPr lang="en-US" dirty="0" err="1"/>
            <a:t>Equipos</a:t>
          </a:r>
          <a:endParaRPr lang="en-US" dirty="0"/>
        </a:p>
      </dgm:t>
    </dgm:pt>
    <dgm:pt modelId="{E142E9E6-D2DA-DE41-93CB-2C289F621DFE}" type="parTrans" cxnId="{DB47AA64-B9AA-9C47-87F7-694B65232996}">
      <dgm:prSet/>
      <dgm:spPr/>
      <dgm:t>
        <a:bodyPr/>
        <a:lstStyle/>
        <a:p>
          <a:endParaRPr lang="en-US"/>
        </a:p>
      </dgm:t>
    </dgm:pt>
    <dgm:pt modelId="{58EF94D5-8D67-6F42-915E-559B4E04B114}" type="sibTrans" cxnId="{DB47AA64-B9AA-9C47-87F7-694B65232996}">
      <dgm:prSet/>
      <dgm:spPr/>
      <dgm:t>
        <a:bodyPr/>
        <a:lstStyle/>
        <a:p>
          <a:endParaRPr lang="en-US"/>
        </a:p>
      </dgm:t>
    </dgm:pt>
    <dgm:pt modelId="{29406D97-F435-024E-9B97-22D9ADBD8E22}">
      <dgm:prSet phldrT="[Text]"/>
      <dgm:spPr/>
      <dgm:t>
        <a:bodyPr/>
        <a:lstStyle/>
        <a:p>
          <a:r>
            <a:rPr lang="en-US" dirty="0"/>
            <a:t>Kawasaki</a:t>
          </a:r>
        </a:p>
      </dgm:t>
    </dgm:pt>
    <dgm:pt modelId="{C67763B9-7A77-4D47-AF26-692CFC1C768F}" type="parTrans" cxnId="{3DB1138F-3687-B44A-8EEF-45C7454FCE93}">
      <dgm:prSet/>
      <dgm:spPr/>
      <dgm:t>
        <a:bodyPr/>
        <a:lstStyle/>
        <a:p>
          <a:endParaRPr lang="en-US"/>
        </a:p>
      </dgm:t>
    </dgm:pt>
    <dgm:pt modelId="{6665BC0F-2E3F-BE4B-9C7A-03BCD7A1BC11}" type="sibTrans" cxnId="{3DB1138F-3687-B44A-8EEF-45C7454FCE93}">
      <dgm:prSet/>
      <dgm:spPr/>
      <dgm:t>
        <a:bodyPr/>
        <a:lstStyle/>
        <a:p>
          <a:endParaRPr lang="en-US"/>
        </a:p>
      </dgm:t>
    </dgm:pt>
    <dgm:pt modelId="{A79F26AD-F694-5544-A1F6-5DD1D51F38C8}">
      <dgm:prSet phldrT="[Text]"/>
      <dgm:spPr/>
      <dgm:t>
        <a:bodyPr/>
        <a:lstStyle/>
        <a:p>
          <a:r>
            <a:rPr lang="en-US" dirty="0"/>
            <a:t>Tokyo FC</a:t>
          </a:r>
        </a:p>
      </dgm:t>
    </dgm:pt>
    <dgm:pt modelId="{AEB71224-134F-4D49-985B-FA0D95298D1C}" type="parTrans" cxnId="{7CEB37B9-6FB4-E44B-B74B-CF0611F9179F}">
      <dgm:prSet/>
      <dgm:spPr/>
      <dgm:t>
        <a:bodyPr/>
        <a:lstStyle/>
        <a:p>
          <a:endParaRPr lang="en-US"/>
        </a:p>
      </dgm:t>
    </dgm:pt>
    <dgm:pt modelId="{23A85C06-AF45-494C-8CF9-5C22011C4870}" type="sibTrans" cxnId="{7CEB37B9-6FB4-E44B-B74B-CF0611F9179F}">
      <dgm:prSet/>
      <dgm:spPr/>
      <dgm:t>
        <a:bodyPr/>
        <a:lstStyle/>
        <a:p>
          <a:endParaRPr lang="en-US"/>
        </a:p>
      </dgm:t>
    </dgm:pt>
    <dgm:pt modelId="{942BE4A4-17E0-BC4B-BCE3-A9B7FD403F4C}">
      <dgm:prSet phldrT="[Text]"/>
      <dgm:spPr/>
      <dgm:t>
        <a:bodyPr/>
        <a:lstStyle/>
        <a:p>
          <a:r>
            <a:rPr lang="en-US" dirty="0"/>
            <a:t>Tokyo</a:t>
          </a:r>
        </a:p>
      </dgm:t>
    </dgm:pt>
    <dgm:pt modelId="{355B9633-2892-614E-8649-287E9C92345B}" type="parTrans" cxnId="{22CA0D17-1117-3B40-A304-DD3CA40DB9BA}">
      <dgm:prSet/>
      <dgm:spPr/>
      <dgm:t>
        <a:bodyPr/>
        <a:lstStyle/>
        <a:p>
          <a:endParaRPr lang="en-US"/>
        </a:p>
      </dgm:t>
    </dgm:pt>
    <dgm:pt modelId="{07A02405-DB92-784C-8345-16E4D86DC4B2}" type="sibTrans" cxnId="{22CA0D17-1117-3B40-A304-DD3CA40DB9BA}">
      <dgm:prSet/>
      <dgm:spPr/>
      <dgm:t>
        <a:bodyPr/>
        <a:lstStyle/>
        <a:p>
          <a:endParaRPr lang="en-US"/>
        </a:p>
      </dgm:t>
    </dgm:pt>
    <dgm:pt modelId="{9C6F5BD4-8199-3B42-86B3-337221D8489B}">
      <dgm:prSet phldrT="[Text]"/>
      <dgm:spPr/>
      <dgm:t>
        <a:bodyPr/>
        <a:lstStyle/>
        <a:p>
          <a:r>
            <a:rPr lang="en-US" dirty="0"/>
            <a:t>Nakamura?</a:t>
          </a:r>
        </a:p>
      </dgm:t>
    </dgm:pt>
    <dgm:pt modelId="{121A2034-4341-2245-A944-C84E81815DEB}" type="parTrans" cxnId="{4B2DEC45-BAD0-DE43-AC45-D4273EB26A62}">
      <dgm:prSet/>
      <dgm:spPr/>
      <dgm:t>
        <a:bodyPr/>
        <a:lstStyle/>
        <a:p>
          <a:endParaRPr lang="en-US"/>
        </a:p>
      </dgm:t>
    </dgm:pt>
    <dgm:pt modelId="{B319B1D7-0474-C844-90D7-464A72AF4DC0}" type="sibTrans" cxnId="{4B2DEC45-BAD0-DE43-AC45-D4273EB26A62}">
      <dgm:prSet/>
      <dgm:spPr/>
      <dgm:t>
        <a:bodyPr/>
        <a:lstStyle/>
        <a:p>
          <a:endParaRPr lang="en-US"/>
        </a:p>
      </dgm:t>
    </dgm:pt>
    <dgm:pt modelId="{7A2BFF9B-F934-534C-BCFB-E40DC37F80B5}">
      <dgm:prSet phldrT="[Text]"/>
      <dgm:spPr/>
      <dgm:t>
        <a:bodyPr/>
        <a:lstStyle/>
        <a:p>
          <a:r>
            <a:rPr lang="en-US" dirty="0"/>
            <a:t>??</a:t>
          </a:r>
        </a:p>
      </dgm:t>
    </dgm:pt>
    <dgm:pt modelId="{6F96B79F-38CE-D34B-9F22-5B02D1892551}" type="parTrans" cxnId="{A49A30AF-B506-C54B-8E29-8248D9D73395}">
      <dgm:prSet/>
      <dgm:spPr/>
      <dgm:t>
        <a:bodyPr/>
        <a:lstStyle/>
        <a:p>
          <a:endParaRPr lang="en-US"/>
        </a:p>
      </dgm:t>
    </dgm:pt>
    <dgm:pt modelId="{8A775404-686A-604E-856E-26B3F02543C3}" type="sibTrans" cxnId="{A49A30AF-B506-C54B-8E29-8248D9D73395}">
      <dgm:prSet/>
      <dgm:spPr/>
      <dgm:t>
        <a:bodyPr/>
        <a:lstStyle/>
        <a:p>
          <a:endParaRPr lang="en-US"/>
        </a:p>
      </dgm:t>
    </dgm:pt>
    <dgm:pt modelId="{09E9495B-D881-414A-B547-F3D48144C439}" type="pres">
      <dgm:prSet presAssocID="{36A6CB0A-E488-6D44-8E8A-8F67AA75FFE3}" presName="theList" presStyleCnt="0">
        <dgm:presLayoutVars>
          <dgm:dir/>
          <dgm:animLvl val="lvl"/>
          <dgm:resizeHandles val="exact"/>
        </dgm:presLayoutVars>
      </dgm:prSet>
      <dgm:spPr/>
    </dgm:pt>
    <dgm:pt modelId="{023547FF-AC31-254B-ABA0-B0D3453DD715}" type="pres">
      <dgm:prSet presAssocID="{93930CC0-A30B-F04B-BBF1-BBDD808E357C}" presName="compNode" presStyleCnt="0"/>
      <dgm:spPr/>
    </dgm:pt>
    <dgm:pt modelId="{AE512C2A-4D2E-284B-8695-95FC538B7CFF}" type="pres">
      <dgm:prSet presAssocID="{93930CC0-A30B-F04B-BBF1-BBDD808E357C}" presName="noGeometry" presStyleCnt="0"/>
      <dgm:spPr/>
    </dgm:pt>
    <dgm:pt modelId="{145A5AB3-EC82-D943-9FD8-DB42ADB205C0}" type="pres">
      <dgm:prSet presAssocID="{93930CC0-A30B-F04B-BBF1-BBDD808E357C}" presName="childTextVisible" presStyleLbl="bgAccFollowNode1" presStyleIdx="0" presStyleCnt="3">
        <dgm:presLayoutVars>
          <dgm:bulletEnabled val="1"/>
        </dgm:presLayoutVars>
      </dgm:prSet>
      <dgm:spPr/>
    </dgm:pt>
    <dgm:pt modelId="{8DE706BC-497F-6D46-8042-84C6D9F3A4C5}" type="pres">
      <dgm:prSet presAssocID="{93930CC0-A30B-F04B-BBF1-BBDD808E357C}" presName="childTextHidden" presStyleLbl="bgAccFollowNode1" presStyleIdx="0" presStyleCnt="3"/>
      <dgm:spPr/>
    </dgm:pt>
    <dgm:pt modelId="{C41892F7-D916-6B44-85DA-28C0970966ED}" type="pres">
      <dgm:prSet presAssocID="{93930CC0-A30B-F04B-BBF1-BBDD808E357C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04CC16B-9B5B-804F-A3ED-019962ECB15E}" type="pres">
      <dgm:prSet presAssocID="{93930CC0-A30B-F04B-BBF1-BBDD808E357C}" presName="aSpace" presStyleCnt="0"/>
      <dgm:spPr/>
    </dgm:pt>
    <dgm:pt modelId="{BCAB8020-4767-234C-BE46-0D29E8093389}" type="pres">
      <dgm:prSet presAssocID="{5423DE07-6408-184E-97DA-8CDE2B71C2A9}" presName="compNode" presStyleCnt="0"/>
      <dgm:spPr/>
    </dgm:pt>
    <dgm:pt modelId="{4CBAB823-6B9C-3743-9867-E0CDE2C105E0}" type="pres">
      <dgm:prSet presAssocID="{5423DE07-6408-184E-97DA-8CDE2B71C2A9}" presName="noGeometry" presStyleCnt="0"/>
      <dgm:spPr/>
    </dgm:pt>
    <dgm:pt modelId="{85C0184E-6BD0-E847-BE1C-6CD9F658A9E7}" type="pres">
      <dgm:prSet presAssocID="{5423DE07-6408-184E-97DA-8CDE2B71C2A9}" presName="childTextVisible" presStyleLbl="bgAccFollowNode1" presStyleIdx="1" presStyleCnt="3">
        <dgm:presLayoutVars>
          <dgm:bulletEnabled val="1"/>
        </dgm:presLayoutVars>
      </dgm:prSet>
      <dgm:spPr/>
    </dgm:pt>
    <dgm:pt modelId="{2567A4D3-B871-184D-86ED-F416BFBEF2DF}" type="pres">
      <dgm:prSet presAssocID="{5423DE07-6408-184E-97DA-8CDE2B71C2A9}" presName="childTextHidden" presStyleLbl="bgAccFollowNode1" presStyleIdx="1" presStyleCnt="3"/>
      <dgm:spPr/>
    </dgm:pt>
    <dgm:pt modelId="{D5B5EDF9-B90B-5743-A13C-BF6E6C20417B}" type="pres">
      <dgm:prSet presAssocID="{5423DE07-6408-184E-97DA-8CDE2B71C2A9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45DD631A-0ACE-9B47-A22C-43BD756455F2}" type="pres">
      <dgm:prSet presAssocID="{5423DE07-6408-184E-97DA-8CDE2B71C2A9}" presName="aSpace" presStyleCnt="0"/>
      <dgm:spPr/>
    </dgm:pt>
    <dgm:pt modelId="{15F31786-2313-4F42-B70A-1727DCF2E33F}" type="pres">
      <dgm:prSet presAssocID="{942BE4A4-17E0-BC4B-BCE3-A9B7FD403F4C}" presName="compNode" presStyleCnt="0"/>
      <dgm:spPr/>
    </dgm:pt>
    <dgm:pt modelId="{0196B366-AAA9-2C4C-A912-1F94496B5E1B}" type="pres">
      <dgm:prSet presAssocID="{942BE4A4-17E0-BC4B-BCE3-A9B7FD403F4C}" presName="noGeometry" presStyleCnt="0"/>
      <dgm:spPr/>
    </dgm:pt>
    <dgm:pt modelId="{448B0097-04A5-3845-BCFE-5EDB6C709D9F}" type="pres">
      <dgm:prSet presAssocID="{942BE4A4-17E0-BC4B-BCE3-A9B7FD403F4C}" presName="childTextVisible" presStyleLbl="bgAccFollowNode1" presStyleIdx="2" presStyleCnt="3">
        <dgm:presLayoutVars>
          <dgm:bulletEnabled val="1"/>
        </dgm:presLayoutVars>
      </dgm:prSet>
      <dgm:spPr/>
    </dgm:pt>
    <dgm:pt modelId="{67BE28A6-C410-3249-954A-0B13AF5F435B}" type="pres">
      <dgm:prSet presAssocID="{942BE4A4-17E0-BC4B-BCE3-A9B7FD403F4C}" presName="childTextHidden" presStyleLbl="bgAccFollowNode1" presStyleIdx="2" presStyleCnt="3"/>
      <dgm:spPr/>
    </dgm:pt>
    <dgm:pt modelId="{8891ED58-D7E2-534A-91CE-9F351D249967}" type="pres">
      <dgm:prSet presAssocID="{942BE4A4-17E0-BC4B-BCE3-A9B7FD403F4C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22CA0D17-1117-3B40-A304-DD3CA40DB9BA}" srcId="{36A6CB0A-E488-6D44-8E8A-8F67AA75FFE3}" destId="{942BE4A4-17E0-BC4B-BCE3-A9B7FD403F4C}" srcOrd="2" destOrd="0" parTransId="{355B9633-2892-614E-8649-287E9C92345B}" sibTransId="{07A02405-DB92-784C-8345-16E4D86DC4B2}"/>
    <dgm:cxn modelId="{114E802B-C8B7-AC45-A0E6-85088F928FFB}" type="presOf" srcId="{13BBCB06-800C-BB40-8976-70BCAEDB6AC5}" destId="{8DE706BC-497F-6D46-8042-84C6D9F3A4C5}" srcOrd="1" destOrd="1" presId="urn:microsoft.com/office/officeart/2005/8/layout/hProcess6"/>
    <dgm:cxn modelId="{87EC555D-7FCC-B140-B746-3C33454D1F60}" type="presOf" srcId="{9C6F5BD4-8199-3B42-86B3-337221D8489B}" destId="{448B0097-04A5-3845-BCFE-5EDB6C709D9F}" srcOrd="0" destOrd="0" presId="urn:microsoft.com/office/officeart/2005/8/layout/hProcess6"/>
    <dgm:cxn modelId="{4139945E-8EF6-BD4C-AD24-2F3835C02004}" type="presOf" srcId="{36A6CB0A-E488-6D44-8E8A-8F67AA75FFE3}" destId="{09E9495B-D881-414A-B547-F3D48144C439}" srcOrd="0" destOrd="0" presId="urn:microsoft.com/office/officeart/2005/8/layout/hProcess6"/>
    <dgm:cxn modelId="{DB47AA64-B9AA-9C47-87F7-694B65232996}" srcId="{36A6CB0A-E488-6D44-8E8A-8F67AA75FFE3}" destId="{5423DE07-6408-184E-97DA-8CDE2B71C2A9}" srcOrd="1" destOrd="0" parTransId="{E142E9E6-D2DA-DE41-93CB-2C289F621DFE}" sibTransId="{58EF94D5-8D67-6F42-915E-559B4E04B114}"/>
    <dgm:cxn modelId="{FC43D565-15CE-0747-9D0E-F8E69DA91814}" type="presOf" srcId="{29406D97-F435-024E-9B97-22D9ADBD8E22}" destId="{2567A4D3-B871-184D-86ED-F416BFBEF2DF}" srcOrd="1" destOrd="0" presId="urn:microsoft.com/office/officeart/2005/8/layout/hProcess6"/>
    <dgm:cxn modelId="{4B2DEC45-BAD0-DE43-AC45-D4273EB26A62}" srcId="{942BE4A4-17E0-BC4B-BCE3-A9B7FD403F4C}" destId="{9C6F5BD4-8199-3B42-86B3-337221D8489B}" srcOrd="0" destOrd="0" parTransId="{121A2034-4341-2245-A944-C84E81815DEB}" sibTransId="{B319B1D7-0474-C844-90D7-464A72AF4DC0}"/>
    <dgm:cxn modelId="{EE0A8D6B-9A80-804F-BBA1-62BAC66DE6A7}" type="presOf" srcId="{9C6F5BD4-8199-3B42-86B3-337221D8489B}" destId="{67BE28A6-C410-3249-954A-0B13AF5F435B}" srcOrd="1" destOrd="0" presId="urn:microsoft.com/office/officeart/2005/8/layout/hProcess6"/>
    <dgm:cxn modelId="{79B39475-1A76-4B4A-8E87-09351E9EACAD}" type="presOf" srcId="{29406D97-F435-024E-9B97-22D9ADBD8E22}" destId="{85C0184E-6BD0-E847-BE1C-6CD9F658A9E7}" srcOrd="0" destOrd="0" presId="urn:microsoft.com/office/officeart/2005/8/layout/hProcess6"/>
    <dgm:cxn modelId="{B8F2B356-9EA2-674F-B3D0-1D4F4E293556}" srcId="{36A6CB0A-E488-6D44-8E8A-8F67AA75FFE3}" destId="{93930CC0-A30B-F04B-BBF1-BBDD808E357C}" srcOrd="0" destOrd="0" parTransId="{6082C202-EBF8-5C42-A109-E98674255230}" sibTransId="{F4041C5F-DA6F-B349-985E-5D2D19AC2402}"/>
    <dgm:cxn modelId="{3A4FE359-9D1E-E742-8C86-4736B9F6DD99}" type="presOf" srcId="{93930CC0-A30B-F04B-BBF1-BBDD808E357C}" destId="{C41892F7-D916-6B44-85DA-28C0970966ED}" srcOrd="0" destOrd="0" presId="urn:microsoft.com/office/officeart/2005/8/layout/hProcess6"/>
    <dgm:cxn modelId="{12B9208A-FADE-1D40-A078-2475EA866287}" srcId="{93930CC0-A30B-F04B-BBF1-BBDD808E357C}" destId="{5DCF11E0-E3B0-6244-A173-CD46D47109D2}" srcOrd="0" destOrd="0" parTransId="{3692C949-769C-9343-A4EF-3856C64BD8FF}" sibTransId="{EA324F6D-DEC0-DF47-AFBB-9295902A4D26}"/>
    <dgm:cxn modelId="{F9F2608D-0C48-8046-BFE9-B6195F344FD6}" type="presOf" srcId="{7A2BFF9B-F934-534C-BCFB-E40DC37F80B5}" destId="{448B0097-04A5-3845-BCFE-5EDB6C709D9F}" srcOrd="0" destOrd="1" presId="urn:microsoft.com/office/officeart/2005/8/layout/hProcess6"/>
    <dgm:cxn modelId="{3DB1138F-3687-B44A-8EEF-45C7454FCE93}" srcId="{5423DE07-6408-184E-97DA-8CDE2B71C2A9}" destId="{29406D97-F435-024E-9B97-22D9ADBD8E22}" srcOrd="0" destOrd="0" parTransId="{C67763B9-7A77-4D47-AF26-692CFC1C768F}" sibTransId="{6665BC0F-2E3F-BE4B-9C7A-03BCD7A1BC11}"/>
    <dgm:cxn modelId="{9D6BE593-35BD-E04B-AFA0-A55F03FBCC2C}" type="presOf" srcId="{5DCF11E0-E3B0-6244-A173-CD46D47109D2}" destId="{8DE706BC-497F-6D46-8042-84C6D9F3A4C5}" srcOrd="1" destOrd="0" presId="urn:microsoft.com/office/officeart/2005/8/layout/hProcess6"/>
    <dgm:cxn modelId="{E16B999C-7B6A-C744-80D2-0BD73C6B936A}" type="presOf" srcId="{942BE4A4-17E0-BC4B-BCE3-A9B7FD403F4C}" destId="{8891ED58-D7E2-534A-91CE-9F351D249967}" srcOrd="0" destOrd="0" presId="urn:microsoft.com/office/officeart/2005/8/layout/hProcess6"/>
    <dgm:cxn modelId="{49C2E9AA-4863-D142-BA13-6026DF999197}" type="presOf" srcId="{7A2BFF9B-F934-534C-BCFB-E40DC37F80B5}" destId="{67BE28A6-C410-3249-954A-0B13AF5F435B}" srcOrd="1" destOrd="1" presId="urn:microsoft.com/office/officeart/2005/8/layout/hProcess6"/>
    <dgm:cxn modelId="{A49A30AF-B506-C54B-8E29-8248D9D73395}" srcId="{942BE4A4-17E0-BC4B-BCE3-A9B7FD403F4C}" destId="{7A2BFF9B-F934-534C-BCFB-E40DC37F80B5}" srcOrd="1" destOrd="0" parTransId="{6F96B79F-38CE-D34B-9F22-5B02D1892551}" sibTransId="{8A775404-686A-604E-856E-26B3F02543C3}"/>
    <dgm:cxn modelId="{7CEB37B9-6FB4-E44B-B74B-CF0611F9179F}" srcId="{5423DE07-6408-184E-97DA-8CDE2B71C2A9}" destId="{A79F26AD-F694-5544-A1F6-5DD1D51F38C8}" srcOrd="1" destOrd="0" parTransId="{AEB71224-134F-4D49-985B-FA0D95298D1C}" sibTransId="{23A85C06-AF45-494C-8CF9-5C22011C4870}"/>
    <dgm:cxn modelId="{782A20BA-B58C-984D-B187-D963FB2C64B3}" type="presOf" srcId="{5423DE07-6408-184E-97DA-8CDE2B71C2A9}" destId="{D5B5EDF9-B90B-5743-A13C-BF6E6C20417B}" srcOrd="0" destOrd="0" presId="urn:microsoft.com/office/officeart/2005/8/layout/hProcess6"/>
    <dgm:cxn modelId="{E1602FBC-0B28-C647-BFDC-E683155F3005}" srcId="{93930CC0-A30B-F04B-BBF1-BBDD808E357C}" destId="{13BBCB06-800C-BB40-8976-70BCAEDB6AC5}" srcOrd="1" destOrd="0" parTransId="{598D9A0B-18AB-D94E-A3F3-AA71427524D9}" sibTransId="{185378E9-FED9-334E-A478-1298E7E93DDF}"/>
    <dgm:cxn modelId="{787445CE-2137-C346-B0E7-9841EB4E2E84}" type="presOf" srcId="{13BBCB06-800C-BB40-8976-70BCAEDB6AC5}" destId="{145A5AB3-EC82-D943-9FD8-DB42ADB205C0}" srcOrd="0" destOrd="1" presId="urn:microsoft.com/office/officeart/2005/8/layout/hProcess6"/>
    <dgm:cxn modelId="{F90C1BD4-333D-4F4C-A9CA-FA79E970E61B}" type="presOf" srcId="{A79F26AD-F694-5544-A1F6-5DD1D51F38C8}" destId="{85C0184E-6BD0-E847-BE1C-6CD9F658A9E7}" srcOrd="0" destOrd="1" presId="urn:microsoft.com/office/officeart/2005/8/layout/hProcess6"/>
    <dgm:cxn modelId="{156CC8D4-4990-B144-B1B6-D6A526C4AE00}" type="presOf" srcId="{A79F26AD-F694-5544-A1F6-5DD1D51F38C8}" destId="{2567A4D3-B871-184D-86ED-F416BFBEF2DF}" srcOrd="1" destOrd="1" presId="urn:microsoft.com/office/officeart/2005/8/layout/hProcess6"/>
    <dgm:cxn modelId="{E06C4FE1-FEAA-2649-AB39-14D548CCB9B2}" type="presOf" srcId="{5DCF11E0-E3B0-6244-A173-CD46D47109D2}" destId="{145A5AB3-EC82-D943-9FD8-DB42ADB205C0}" srcOrd="0" destOrd="0" presId="urn:microsoft.com/office/officeart/2005/8/layout/hProcess6"/>
    <dgm:cxn modelId="{0AE22F55-F0C6-C44E-A3A6-5E2A0C999F5E}" type="presParOf" srcId="{09E9495B-D881-414A-B547-F3D48144C439}" destId="{023547FF-AC31-254B-ABA0-B0D3453DD715}" srcOrd="0" destOrd="0" presId="urn:microsoft.com/office/officeart/2005/8/layout/hProcess6"/>
    <dgm:cxn modelId="{FF8A02E0-B26D-DA40-8699-5F56D64BE6A3}" type="presParOf" srcId="{023547FF-AC31-254B-ABA0-B0D3453DD715}" destId="{AE512C2A-4D2E-284B-8695-95FC538B7CFF}" srcOrd="0" destOrd="0" presId="urn:microsoft.com/office/officeart/2005/8/layout/hProcess6"/>
    <dgm:cxn modelId="{53CC3046-3B38-AE41-B0E5-DA6733815B0E}" type="presParOf" srcId="{023547FF-AC31-254B-ABA0-B0D3453DD715}" destId="{145A5AB3-EC82-D943-9FD8-DB42ADB205C0}" srcOrd="1" destOrd="0" presId="urn:microsoft.com/office/officeart/2005/8/layout/hProcess6"/>
    <dgm:cxn modelId="{1EB49255-1F70-AB48-A999-4D1CF17606C5}" type="presParOf" srcId="{023547FF-AC31-254B-ABA0-B0D3453DD715}" destId="{8DE706BC-497F-6D46-8042-84C6D9F3A4C5}" srcOrd="2" destOrd="0" presId="urn:microsoft.com/office/officeart/2005/8/layout/hProcess6"/>
    <dgm:cxn modelId="{85B91223-5DCE-6F40-A0C6-852D77705F3F}" type="presParOf" srcId="{023547FF-AC31-254B-ABA0-B0D3453DD715}" destId="{C41892F7-D916-6B44-85DA-28C0970966ED}" srcOrd="3" destOrd="0" presId="urn:microsoft.com/office/officeart/2005/8/layout/hProcess6"/>
    <dgm:cxn modelId="{B9B1124D-B166-BF4C-8DC5-EC8B5DC516AE}" type="presParOf" srcId="{09E9495B-D881-414A-B547-F3D48144C439}" destId="{D04CC16B-9B5B-804F-A3ED-019962ECB15E}" srcOrd="1" destOrd="0" presId="urn:microsoft.com/office/officeart/2005/8/layout/hProcess6"/>
    <dgm:cxn modelId="{F08F0B6F-D1BF-F340-B4C1-8204DD561A2D}" type="presParOf" srcId="{09E9495B-D881-414A-B547-F3D48144C439}" destId="{BCAB8020-4767-234C-BE46-0D29E8093389}" srcOrd="2" destOrd="0" presId="urn:microsoft.com/office/officeart/2005/8/layout/hProcess6"/>
    <dgm:cxn modelId="{FF3F1FE2-8759-1E42-96FC-9DEE38DDB909}" type="presParOf" srcId="{BCAB8020-4767-234C-BE46-0D29E8093389}" destId="{4CBAB823-6B9C-3743-9867-E0CDE2C105E0}" srcOrd="0" destOrd="0" presId="urn:microsoft.com/office/officeart/2005/8/layout/hProcess6"/>
    <dgm:cxn modelId="{2DC89677-50B9-5A48-959E-F46A2C3F3C54}" type="presParOf" srcId="{BCAB8020-4767-234C-BE46-0D29E8093389}" destId="{85C0184E-6BD0-E847-BE1C-6CD9F658A9E7}" srcOrd="1" destOrd="0" presId="urn:microsoft.com/office/officeart/2005/8/layout/hProcess6"/>
    <dgm:cxn modelId="{A110B8A3-7BA1-FA43-AF96-EEECA710BF56}" type="presParOf" srcId="{BCAB8020-4767-234C-BE46-0D29E8093389}" destId="{2567A4D3-B871-184D-86ED-F416BFBEF2DF}" srcOrd="2" destOrd="0" presId="urn:microsoft.com/office/officeart/2005/8/layout/hProcess6"/>
    <dgm:cxn modelId="{6CBB59F6-E073-B541-8AC2-F2E288E1836A}" type="presParOf" srcId="{BCAB8020-4767-234C-BE46-0D29E8093389}" destId="{D5B5EDF9-B90B-5743-A13C-BF6E6C20417B}" srcOrd="3" destOrd="0" presId="urn:microsoft.com/office/officeart/2005/8/layout/hProcess6"/>
    <dgm:cxn modelId="{9B124317-7278-2340-93B4-97CA515F18FC}" type="presParOf" srcId="{09E9495B-D881-414A-B547-F3D48144C439}" destId="{45DD631A-0ACE-9B47-A22C-43BD756455F2}" srcOrd="3" destOrd="0" presId="urn:microsoft.com/office/officeart/2005/8/layout/hProcess6"/>
    <dgm:cxn modelId="{1CC33E50-02C5-0741-9B57-9AD96B796222}" type="presParOf" srcId="{09E9495B-D881-414A-B547-F3D48144C439}" destId="{15F31786-2313-4F42-B70A-1727DCF2E33F}" srcOrd="4" destOrd="0" presId="urn:microsoft.com/office/officeart/2005/8/layout/hProcess6"/>
    <dgm:cxn modelId="{EBA661BD-1C7C-964C-BB65-372898EDA195}" type="presParOf" srcId="{15F31786-2313-4F42-B70A-1727DCF2E33F}" destId="{0196B366-AAA9-2C4C-A912-1F94496B5E1B}" srcOrd="0" destOrd="0" presId="urn:microsoft.com/office/officeart/2005/8/layout/hProcess6"/>
    <dgm:cxn modelId="{AD49C687-1A16-3E46-939F-B624386E9139}" type="presParOf" srcId="{15F31786-2313-4F42-B70A-1727DCF2E33F}" destId="{448B0097-04A5-3845-BCFE-5EDB6C709D9F}" srcOrd="1" destOrd="0" presId="urn:microsoft.com/office/officeart/2005/8/layout/hProcess6"/>
    <dgm:cxn modelId="{D9B5D6A4-DC2B-E349-8BF0-E9C9DF6EA320}" type="presParOf" srcId="{15F31786-2313-4F42-B70A-1727DCF2E33F}" destId="{67BE28A6-C410-3249-954A-0B13AF5F435B}" srcOrd="2" destOrd="0" presId="urn:microsoft.com/office/officeart/2005/8/layout/hProcess6"/>
    <dgm:cxn modelId="{066372EE-31AB-2D4D-BD64-3871EF1CF4DB}" type="presParOf" srcId="{15F31786-2313-4F42-B70A-1727DCF2E33F}" destId="{8891ED58-D7E2-534A-91CE-9F351D249967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5A5AB3-EC82-D943-9FD8-DB42ADB205C0}">
      <dsp:nvSpPr>
        <dsp:cNvPr id="0" name=""/>
        <dsp:cNvSpPr/>
      </dsp:nvSpPr>
      <dsp:spPr>
        <a:xfrm>
          <a:off x="527843" y="1793468"/>
          <a:ext cx="2095500" cy="1831730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Francia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 err="1"/>
            <a:t>España</a:t>
          </a:r>
          <a:endParaRPr lang="en-US" sz="1400" kern="1200" dirty="0"/>
        </a:p>
      </dsp:txBody>
      <dsp:txXfrm>
        <a:off x="1051718" y="2068228"/>
        <a:ext cx="1021556" cy="1282211"/>
      </dsp:txXfrm>
    </dsp:sp>
    <dsp:sp modelId="{C41892F7-D916-6B44-85DA-28C0970966ED}">
      <dsp:nvSpPr>
        <dsp:cNvPr id="0" name=""/>
        <dsp:cNvSpPr/>
      </dsp:nvSpPr>
      <dsp:spPr>
        <a:xfrm>
          <a:off x="3968" y="2185458"/>
          <a:ext cx="1047750" cy="10477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Paises</a:t>
          </a:r>
          <a:endParaRPr lang="en-US" sz="1200" kern="1200" dirty="0"/>
        </a:p>
      </dsp:txBody>
      <dsp:txXfrm>
        <a:off x="157407" y="2338897"/>
        <a:ext cx="740872" cy="740872"/>
      </dsp:txXfrm>
    </dsp:sp>
    <dsp:sp modelId="{85C0184E-6BD0-E847-BE1C-6CD9F658A9E7}">
      <dsp:nvSpPr>
        <dsp:cNvPr id="0" name=""/>
        <dsp:cNvSpPr/>
      </dsp:nvSpPr>
      <dsp:spPr>
        <a:xfrm>
          <a:off x="3278187" y="1793468"/>
          <a:ext cx="2095500" cy="1831730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Real Madrid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Barcelona</a:t>
          </a:r>
        </a:p>
      </dsp:txBody>
      <dsp:txXfrm>
        <a:off x="3802062" y="2068228"/>
        <a:ext cx="1021556" cy="1282211"/>
      </dsp:txXfrm>
    </dsp:sp>
    <dsp:sp modelId="{D5B5EDF9-B90B-5743-A13C-BF6E6C20417B}">
      <dsp:nvSpPr>
        <dsp:cNvPr id="0" name=""/>
        <dsp:cNvSpPr/>
      </dsp:nvSpPr>
      <dsp:spPr>
        <a:xfrm>
          <a:off x="2754312" y="2185458"/>
          <a:ext cx="1047750" cy="10477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 err="1"/>
            <a:t>España</a:t>
          </a:r>
          <a:r>
            <a:rPr lang="en-US" sz="1200" kern="1200" dirty="0"/>
            <a:t> - </a:t>
          </a:r>
          <a:r>
            <a:rPr lang="en-US" sz="1200" kern="1200" dirty="0" err="1"/>
            <a:t>Equipos</a:t>
          </a:r>
          <a:endParaRPr lang="en-US" sz="1200" kern="1200" dirty="0"/>
        </a:p>
      </dsp:txBody>
      <dsp:txXfrm>
        <a:off x="2907751" y="2338897"/>
        <a:ext cx="740872" cy="740872"/>
      </dsp:txXfrm>
    </dsp:sp>
    <dsp:sp modelId="{448B0097-04A5-3845-BCFE-5EDB6C709D9F}">
      <dsp:nvSpPr>
        <dsp:cNvPr id="0" name=""/>
        <dsp:cNvSpPr/>
      </dsp:nvSpPr>
      <dsp:spPr>
        <a:xfrm>
          <a:off x="6028531" y="1793468"/>
          <a:ext cx="2095500" cy="1831730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8890" rIns="17780" bIns="8890" numCol="1" spcCol="1270" anchor="ctr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Messi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kern="1200" dirty="0"/>
            <a:t>Pique</a:t>
          </a:r>
        </a:p>
      </dsp:txBody>
      <dsp:txXfrm>
        <a:off x="6552406" y="2068228"/>
        <a:ext cx="1021556" cy="1282211"/>
      </dsp:txXfrm>
    </dsp:sp>
    <dsp:sp modelId="{8891ED58-D7E2-534A-91CE-9F351D249967}">
      <dsp:nvSpPr>
        <dsp:cNvPr id="0" name=""/>
        <dsp:cNvSpPr/>
      </dsp:nvSpPr>
      <dsp:spPr>
        <a:xfrm>
          <a:off x="5504656" y="2185458"/>
          <a:ext cx="1047750" cy="10477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Barcelona</a:t>
          </a:r>
        </a:p>
      </dsp:txBody>
      <dsp:txXfrm>
        <a:off x="5658095" y="2338897"/>
        <a:ext cx="740872" cy="7408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5A5AB3-EC82-D943-9FD8-DB42ADB205C0}">
      <dsp:nvSpPr>
        <dsp:cNvPr id="0" name=""/>
        <dsp:cNvSpPr/>
      </dsp:nvSpPr>
      <dsp:spPr>
        <a:xfrm>
          <a:off x="527843" y="1793468"/>
          <a:ext cx="2095500" cy="1831730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8255" rIns="16510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 err="1"/>
            <a:t>Japón</a:t>
          </a:r>
          <a:endParaRPr lang="en-US" sz="1300" kern="1200" dirty="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 err="1"/>
            <a:t>Corea</a:t>
          </a:r>
          <a:endParaRPr lang="en-US" sz="1300" kern="1200" dirty="0"/>
        </a:p>
      </dsp:txBody>
      <dsp:txXfrm>
        <a:off x="1051718" y="2068228"/>
        <a:ext cx="1021556" cy="1282211"/>
      </dsp:txXfrm>
    </dsp:sp>
    <dsp:sp modelId="{C41892F7-D916-6B44-85DA-28C0970966ED}">
      <dsp:nvSpPr>
        <dsp:cNvPr id="0" name=""/>
        <dsp:cNvSpPr/>
      </dsp:nvSpPr>
      <dsp:spPr>
        <a:xfrm>
          <a:off x="3968" y="2185458"/>
          <a:ext cx="1047750" cy="10477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Paises</a:t>
          </a:r>
          <a:endParaRPr lang="en-US" sz="1500" kern="1200" dirty="0"/>
        </a:p>
      </dsp:txBody>
      <dsp:txXfrm>
        <a:off x="157407" y="2338897"/>
        <a:ext cx="740872" cy="740872"/>
      </dsp:txXfrm>
    </dsp:sp>
    <dsp:sp modelId="{85C0184E-6BD0-E847-BE1C-6CD9F658A9E7}">
      <dsp:nvSpPr>
        <dsp:cNvPr id="0" name=""/>
        <dsp:cNvSpPr/>
      </dsp:nvSpPr>
      <dsp:spPr>
        <a:xfrm>
          <a:off x="3278187" y="1793468"/>
          <a:ext cx="2095500" cy="1831730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8255" rIns="16510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Kawasaki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Tokyo FC</a:t>
          </a:r>
        </a:p>
      </dsp:txBody>
      <dsp:txXfrm>
        <a:off x="3802062" y="2068228"/>
        <a:ext cx="1021556" cy="1282211"/>
      </dsp:txXfrm>
    </dsp:sp>
    <dsp:sp modelId="{D5B5EDF9-B90B-5743-A13C-BF6E6C20417B}">
      <dsp:nvSpPr>
        <dsp:cNvPr id="0" name=""/>
        <dsp:cNvSpPr/>
      </dsp:nvSpPr>
      <dsp:spPr>
        <a:xfrm>
          <a:off x="2754312" y="2185458"/>
          <a:ext cx="1047750" cy="10477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 err="1"/>
            <a:t>Japón</a:t>
          </a:r>
          <a:r>
            <a:rPr lang="en-US" sz="1500" kern="1200" dirty="0"/>
            <a:t> - </a:t>
          </a:r>
          <a:r>
            <a:rPr lang="en-US" sz="1500" kern="1200" dirty="0" err="1"/>
            <a:t>Equipos</a:t>
          </a:r>
          <a:endParaRPr lang="en-US" sz="1500" kern="1200" dirty="0"/>
        </a:p>
      </dsp:txBody>
      <dsp:txXfrm>
        <a:off x="2907751" y="2338897"/>
        <a:ext cx="740872" cy="740872"/>
      </dsp:txXfrm>
    </dsp:sp>
    <dsp:sp modelId="{448B0097-04A5-3845-BCFE-5EDB6C709D9F}">
      <dsp:nvSpPr>
        <dsp:cNvPr id="0" name=""/>
        <dsp:cNvSpPr/>
      </dsp:nvSpPr>
      <dsp:spPr>
        <a:xfrm>
          <a:off x="6028531" y="1793468"/>
          <a:ext cx="2095500" cy="1831730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8255" rIns="16510" bIns="8255" numCol="1" spcCol="1270" anchor="ctr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Nakamura?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300" kern="1200" dirty="0"/>
            <a:t>??</a:t>
          </a:r>
        </a:p>
      </dsp:txBody>
      <dsp:txXfrm>
        <a:off x="6552406" y="2068228"/>
        <a:ext cx="1021556" cy="1282211"/>
      </dsp:txXfrm>
    </dsp:sp>
    <dsp:sp modelId="{8891ED58-D7E2-534A-91CE-9F351D249967}">
      <dsp:nvSpPr>
        <dsp:cNvPr id="0" name=""/>
        <dsp:cNvSpPr/>
      </dsp:nvSpPr>
      <dsp:spPr>
        <a:xfrm>
          <a:off x="5504656" y="2185458"/>
          <a:ext cx="1047750" cy="104775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Tokyo</a:t>
          </a:r>
        </a:p>
      </dsp:txBody>
      <dsp:txXfrm>
        <a:off x="5658095" y="2338897"/>
        <a:ext cx="740872" cy="7408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4-29T02:19:48.08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13695 10414 0,'0'0'0,"-53"32"78,-42 31-78,11-20 15,20 94-15,1-84 16,-33 95-16,43-95 0,0 0 16,-31 32-16,10 31 15,21-84-15,0 53 16,0-33-16,11 1 16,10 22-16,-74 94 15,64 0-15,20-31 16,1-85-16,-21 63 0,10-52 15,11-22-15,0 32 16,-43 74-16,43-74 16,0 21-16,0 75 15,-21-117-15,42-22 16,0 44-16,-11-33 16,11-10-16,0-1 0,0 22 15,0-21-15,0 0 16,0 21-16,0-11 15,0-21-15,0 22 16,0 9-16,0 23 16,0-65-16,0 1 15,0 21-15,32-1 16,-11-20-16,-21 10 0,32 21 16,-22-10-16,22 0 15,0-11-15,31 11 16,-10 10-16,-21-31 15,63 31-15,-42-42 16,0 21-16,42-10 16,-21-11-16,22 21 0,-22-21 15,42 21-15,-42 0 16,43 22-16,-54-43 16,11 0-16,-21 0 15,0 0-15,-21 0 16,31 0-16,-31 0 15,21-22-15,0 22 0,0-21 16,0 0-16,21-32 16,-21 21-16,-11-52 15,-10 31-15,-11 21 16,-10 21-16,20-52 16,-31 42-16,0 10 15,0 1-15,0-1 16,0-21-16,0 22 0,0-54 15,21-137-15,11-85 16,-11 212-16,-21-84 16,0 83-16,0-20 15,0 64-15,0-22 16,0 42-16,0 0 16,-10 11-16,10-53 15,-11 43-15,11-1 16,0 1-1,0-11-15,-53-106 16,32 21 0,0 0-16,0 53 15,21 42-15,-11 1 16,11-11-16,-10 21 0,10-11 31,-22 11 16,22-32-31,-10 32-16,-1 0 15,-10-10 1,0-22 0,0 0-16,10 22 15,11-1-15,0-10 16</inkml:trace>
  <inkml:trace contextRef="#ctx0" brushRef="#br0" timeOffset="1930.44">21538 9398 0,'0'0'0,"-106"-32"94,-32-21-94,33 11 16,31 53-16,-22-11 15,-41-11-15,84-10 16,0 21-16,-11 0 16,22-11-16,21 11 15,-11 0-15,-21-42 16,32 42-16,0 0 0,-11 0 15,11 21-15,-32 0 16,21 0-16,1 11 16,20-21-16,-21 20 15,-21 1-15,0 21 16,32-32-16,11-10 0,-668 645 16,636-582-1,-22 32-15,12 32 16,30-33-16,12-52 15,-11 21-15,-1-21 16,12 0-16,10 21 16,0-42-16,-42 21 15,42 11-15,0-12 0,0-20 16,0 42-16,0 22 16,0-44-16,0 12 15,0-43-15,0-10 16,179 888-1,44-528 1,-213-350-16,22-11 0,21 22 16,21 32-16,-42-64 15,42 31-15,0-9 16,-21-1-16,-21-11 16,63-10-16,254-10 15,-275 41-15,64-31 16,-43 0-16,0 0 15,-21-10-15,64-64 0,815-752 32,-477 223-17,-466 603 1,33-63-16,52-170 16,-95 222-16,74-126 15,-74 41-15,0 65 16,0-171-16,0 139 0,0 10 15,0-74-15,-21 53 16,-11 21-16,-31-74 16,41 53-16,-41-32 15,-1 21-15,54 85 16,-318-656 0,254 519 124,74 105-124,-21-63-16,21 63 15,0 21 1,0 1 0,0-43-1,0 74 1</inkml:trace>
  <inkml:trace contextRef="#ctx0" brushRef="#br0" timeOffset="6484.68">11663 11494 0,'74'10'109,"64"43"-93,-32-32-16,-53-10 0,21 10 15,-42-11-15,-1 12 16,1 9-16,21-9 16,-42-12-16,10 22 15,10-21-15,1 31 16,0-32-16,21 43 15,0-10-15,-53-33 0,180 54 16,-170-54-16,43 22 16,-10-21-16,-12-11 15,-9 21-15,-12-11 16,1-10-16,-1 11 16,22-11-16,0 21 15,-11-21-15,0 0 0,11 11 16,-11 10-16,-10-11 15,-1-10-15,11 32 16,1-32 0,-22 11 15,21-11 16,-21-32 78,0 0-110,0 22 1,0-1-16,0-10 31,0 10-31,0 1 32,-11-11-17,-10 0 1,0-1-1,10 22-15,11-10 16,-10-1-16,-12 11 16,12 0-1,10-21 1,-11 21-16,1 0 16,-11 0-1,10 0 1,11 11-1,0-1 1,0 1 0,0 10-16,0 0 15,0 0-15,0-10 16,0-1-16,21 1 16,-21 10-16,11-10 15,-11-1-15,10 11 16,-10 1-1,11-22 1,-11 21 0,21-11-1,-21 1 17,0 0 46</inkml:trace>
  <inkml:trace contextRef="#ctx0" brushRef="#br0" timeOffset="7978.19">19252 9260 0,'0'11'234,"0"0"-234,0-1 31,32-10-31,10 53 0,-10-11 16,21 11 0,0-21-16,10 42 0,-31-32 15,-22-10-15,22-21 16,-11 21-16,11 10 15,-21-42-15,20 11 16,-9 20-16,30-10 16,1-10-16,-21 31 15,0-31-15,0 42 0,-11-43 16,21 22-16,-10 11 16,-32-33-16,10 1 15,-10-1 16,0 22-15,0-21-16,0 10 16,0-11 31,0-31-16,0-32-31</inkml:trace>
  <inkml:trace contextRef="#ctx0" brushRef="#br0" timeOffset="28738.95">16743 10255 0,'22'53'250,"-22"11"-250,0-11 16,0-22-16,21 96 16,-21-95-16,32 21 15,-11 11-15,-21-12 0,10 1 16,-10-21-16,0 42 15,0-42-15,0 0 16,0-11-16,0 53 16,0-21-16,0 0 15,0-43-15,0 1 16,0 1016-16,0-975 16,-21 1-16,-21 180 15,42-180-15,0-11 16,-21 64-16,-1-32 15,22-53-15,-10 1 16,10 20-16,0-31 16,0 52-16,-21-31 0,21-11 15,0 0-15,0 11 16,0 0-16,0-22 16,-328 720-1,317-719 1,-31 148-16,42-149 15,-11 22-15,-10-21 16,21 20-16,0-20 16,0 0-16,0 10 15,-11-21 17,11 10-1,0 1-16,0 0 32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5-06T00:51:07.1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6498 11007 0,'149'0'203,"9"0"-203,1 0 16,-53-21-16,21 21 0,138-22 16,-213 22-1,12 0-15,-11-10 16,0-11-16,21-1 16,-21 12-1,0-11-15,95-32 16,-42 32-16,-53-1 15,0 1-15,-1 21 16,1-10-16,-21 10 16,21-21-16,11 21 15,412-53 1,-423 53 0,0 0-16,-22 0 15,-20 10 32,-11 11-31,0-10-1,0 0-15,0 10 32,-21-21-17,10 0 1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5-06T01:56:06.9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11261 12965 0,'138'-11'125,"31"-10"-125,117-32 16,-64 32-16,127-11 15,-126 32-15,62 0 0,-115 11 16,115 20-16,-158-31 16,0 0-16,11-10 15,-74 10-15,31 0 16,-42 0-16,0 0 15,21 0-15,-21-21 16,-11 21-16,32-22 0,-21 22 16,0 0-16,21 0 15,-63 0-15,-1 0 16,1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5-06T01:57:07.4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6657 12615 0,'21'0'297,"-10"0"-297,21 0 16,-1 0-16,1 0 0,-11 0 15,1 0-15,20 0 16,-32 0-16,-10 21 16,32-21-16,-21 0 31,10 0 0,-21 11-15,42-11-1,11 0 1,-21 0-16,0 0 16,-1 11-16,1-11 0,21 21 15,-32-21-15,11 0 16,-11 0 0,-10 0-16,-11 10 46,10-10-30,75 0 0,-32 0-16,-21 0 15,10 0-15,-10 0 16,0 0-16,-11 22 16,-11-22-1,22-11 298,-21 0-266,-11-20-16,-32 31 47,32-32-62,-11 32-16,-10 0 31,11-11-16,10 1 17</inkml:trace>
  <inkml:trace contextRef="#ctx0" brushRef="#br0" timeOffset="23294.93">8774 12150 0,'106'10'172,"31"-20"-172,-10 10 0,0 0 16,-53 0-16,22 10 15,-22-10-15,21 0 16,-42 0-16,32 0 16,-32 21-16,-1-21 15,-20 0-15,42 0 16,-21 0-16,0 11 0,11-11 16,-33 0-16,22 0 15,-21 21-15,42-21 16,-63 0-16,20 11 15,1-11-15,21 21 16,-21-21-16,-22 0 16,22 11-16,0-11 15,10 0-15,-10 0 0,-11 0 16,-21 21 0,11-21-16,-1 0 78,1 0-16,53 0 1,-33 0-63,-20 0 31,-11 10-15,-11-10 30,1 0-46</inkml:trace>
  <inkml:trace contextRef="#ctx0" brushRef="#br0" timeOffset="55988.99">12436 12372 0,'74'0'250,"21"0"-234,0 0-16,-20 0 15,-22 0-15,-11 0 16,32 0-16,-42 0 16,-1 0-16,1 0 15,21 0-15,-11 0 16,11 0-16,-21 0 0,42-11 16,-21 11-16,0 0 15,11 0-15,10-21 16,0 21-16,-21 0 15,0 0-15,-11 0 0,32 0 16,0-21-16,-42 21 16,42-11-16,0-10 15,-42 21-15,31 0 16,-31 0-16,0 0 16,-1 0-16,44 0 15,-44 0-15,22-21 16,-10 21-16,9 0 15,-20 0-15,21 0 0,-21 0 16,0 0-16,-1 0 16,-9 0-16,9 0 15,22 0-15,-21 0 16,-21 0-16,20 0 16,-20 0-16,42 0 15,-43 0-15,-10-10 94,-31-1-94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5-06T01:59:48.77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7864 9102 0,'21'0'297,"0"0"-297,0 0 16,0 0-16,1 0 0,20 0 15,-32 0-15,22 0 16,-21 0-16,21 0 16,20 0-16,-41 0 15,21 0-15,0 0 16,-22 0-16,22 0 16,10 0-16,-10 0 0,0 0 15,-1 0-15,1 0 16,42 0-1,-42 0-15,0 0 16,-22 0-16,1 0 16,31 0-16,-20 0 15,-12 0-15,1 0 16,20 0-16,-20 0 16,10 0-16,22 0 0,-33 10 15,22-10 1,-22 0-16,22 0 0,21 0 15,-21 0-15,-22 0 16,22 0-16,-11 0 16,22 21-16,-1-21 0,-10 0 15,0 0-15,-22 0 16,11 11-16,22-11 16,-33 0-16,22 0 15,-21 0-15,10 0 16,-11 0-16,22 0 15,21 21-15,-32-21 0,11 0 16,-11 0-16,0 11 16,32-11-16,-42 0 15,42 0-15,-22 0 16,12 0-16,-12 0 16,22 0-16,-21 0 15,21 0-15,-21 0 16,21-11-16,-43 11 15,22 0-15,10 0 0,-20 0 16,-1 0-16,10 0 16,1 0-16,21 0 15,0 0-15,0 0 16,10 0-16,-10-10 16,21 10-16,-21 0 15,-21 0-15,21 0 0,-32 0 16,11 0-16,-11 0 15,0 0-15,11 0 16,0 0-16,21 0 16,-21 0-16,-1 21 15,22-21-15,0 0 16,-21 32-16,21-32 16,-11 0-16,32 21 0,-53-11 15,1-10-15,9 0 16,22 0-16,-21 0 15,0 0-15,21 21 16,0-21-16,-11 0 16,-10 0-16,-1 11 15,22-11-15,-21 21 0,-21-21 16,20 0-16,-20 0 16,10 0-16,-10 11 15,-1-11-15,22 0 16,-21 0-16,10 10 31,0-10 0,106 0-31,-95 0 16,-22 0-16,22 0 16,-21 0-16,52 0 15,-52 0-15,-1 0 16,11 0-16,1 0 15,-1 0-15,0 0 0,32 0 16,-43 0-16,12 0 16,-1 0-16,0 0 15,0 0-15,0 0 16,22 0-16,-33 0 16,11 0-1,-10-10 1,31-11-1,32 10-15,-63 11 16,42-21-16,-21 21 16,31 0-16,-31 0 15,0 0-15,-1-11 16,22 11-16,-21-21 16,0-11-16,-11 32 0,0-21 15,32 21-15,-21 0 16,0 0-16,-22-10 15,22 10-15,21-22 16,-43 22-16,22-10 16,0 10-16,-21 0 15,20 0-15,1 0 0,-21-11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5-06T02:00:51.3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10944 9737 0,'148'0'125,"21"53"-110,180-22-15,-253-20 16,9-11-16,22 32 15,-21-11-15,0-11 16,-32-10-16,21 0 16,1 0-16,-1 0 15,-42 0-15,21 0 16,-11 0-16,12 0 0,52 22 16,-64-22-16,32 0 15,-21 0-15,-21 0 16,21 0-16,-21 0 15,-31 0-15,30 0 16,1 0-16,0 0 0,805 105 31,-816-105-31,85 22 16,95-22-16,-148 0 16,-21 10-16,21 11 15,-53-21-15,11 21 16,21-10-16,42-11 0,-42 0 15,21 0-15,-21 0 16,-21 21-16,21-21 16,-11 0-16,-10 11 15,0-11-15,0 21 16,20-10-16,266-43 31,-318 53-15,0-32-1,11 1 1,-11-1-16,10-10 16,22 21-16,169-85 15,-169 85 1,42 0-16,-42 0 0,-1 0 16,22-21-16,-21-10 15,-32 20 63,-21 11-15,10 0-48,-10 0-15,10 0 16,-31 0-16,10-32 0,1 32 16</inkml:trace>
  <inkml:trace contextRef="#ctx0" brushRef="#br0" timeOffset="1603.58">17252 10848 0,'84'0'109,"138"0"-109,-126 0 16,126 0-16,-63 0 16,-22 0-16,1 53 15,21-32-15,63-21 16,64 21-16,444 22 16,-635-43-16,127 0 15,-63 0 1,-106-11-16,42 11 0,-42 0 15,-10 0-15,52 0 16,-42 0-16,-21 0 16,20 0-16,1 0 15,0 0-15,11 11 16,-32-11-16,20 10 16,-20 11-16,21-21 15,-42 0-15,20 11 0,-20-11 16,21 0-16,-22 0 15,22 32-15,-11-11 16,-21-11 31,0 1-16,-10-1-15,-33-31-1,12 21 1</inkml:trace>
  <inkml:trace contextRef="#ctx0" brushRef="#br0" timeOffset="3286.96">15145 12457 0,'96'0'172,"41"10"-172,-63 11 15,22-21-15,306 53 16,-381-53 0,-11 0-1,-10 11 16</inkml:trace>
  <inkml:trace contextRef="#ctx0" brushRef="#br0" timeOffset="7673.83">18299 9864 0,'11'0'281,"10"-32"-265,-10 32 0,-1 0-1,11 0-15,202-95 0,-213 95 16,22 0-1,148-138 1,-43 43-16,-126 95 31,10 0-31,64 0 63,508-424-63,-488 382 15,-41 0-15,-53 42 16,94-32 0,-20-10-1,-74 42-15,-1 21 47,22-21-47,-21 0 16,94-11-1,1 11-15,-74 0 16,21 85 15,-53-74-31,0 20 16,0-20-16,0-1 16,0 12-16,0-12 15,0 1 1,0 21-16,-11-32 15,-10 0 1,11 0-16,-1 0 16,-10-32-16,10 32 15,-21 0-15,22-21 16,-1 10-16</inkml:trace>
  <inkml:trace contextRef="#ctx0" brushRef="#br0" timeOffset="14958.65">16521 9133 0,'-42'0'297,"-11"-10"-297,-21 10 16,63 0-16,-73-21 15,52 21-15,-21 0 16,42 0-16,1 0 0,-11 0 15,10 0-15,0 0 16,-10 0-16,11 0 16,-1 0-16,-21 0 15,22 0-15,-1 0 16,-10 0 15,10 0 0,1 0-15,-11 0 15,21-22-31,-11 1 16,1 21-16,-43-10 16,42-1-16,0 11 15,11 32 32,0-22-47,0 1 16,0 0-16,0 10 15,0-11-15,0 1 16,0 10-16,-10-10 16,-11-11-1,10 0-15,1 10 16,-54-10-16,11 22 0,-53 20 15,32-10-15,21-11 16,-63-21-16,10 21 16,95-21-16,-147 53 15,105-53-15,0 21 16,42-10-16,-21 20 0,22 1 16,-11-32-16,10 21 15,-31 11-15,10-21 16,11-1-16,10 11 15,-20 0-15,20 22 16,-10-33-16,-11 1 16,21 10-16,1 0 15,-11 11-15,21-21 16,-11-11-16,11 10 16,0 22-16,0-21 15,0 10 32,-10-11-47,10 1 16,0 10-1,0-32 17,0-20-17,0-86-15,21 43 16,21-63-16,-42 10 15,0 31-15,0 22 0,21 21 16,-21 22-16,0 20 31,0-21-31,0 22 16,0-1-16,0-10 16,32-42-16,-32 10 0,21-64 15,-21 64-15,0-21 16,0-21-16,0 84 15,-32 11 1,32-53 0,0 85 15,0 0-31,0-22 16,32 96-16,-32-84 15,0-12-15,11 32 0,-11 11 16,0-32-16,0-10 15,0 0 1,10 20-16,43-9 16,-32-12-16,-10 22 15,42-21-15,-43 10 0,-10-11 16,0 1 0,-31-64 15</inkml:trace>
  <inkml:trace contextRef="#ctx0" brushRef="#br0" timeOffset="22009.21">7229 11938 0,'31'0'282,"96"0"-267,-63 0 1,10 0-16,-42 0 16,21 0-16,10 0 15,-31 0-15,0 0 16,-1 0-16,-20 0 0,42 0 15,-42 0-15,20 0 16,1 0-16,0-11 16,21-10-16,-32 21 15,11 0-15,-1 0 16,22 0-16,-21 0 16,0 0-16,-22 0 15,22-10-15,21 10 0,-21 0 16,-11 0-16,11 0 15,21-22-15,-22 22 16,1 0-16,0 0 16,0 0-16,-22-10 15,33 10-15,-12-11 16,-9 11-16,-1 0 0,0 0 16,-11 0-16,1 0 15,21 0-15,-22-21 16,12 21-1,-1 0-15,0-10 16,-11-1-16,22 11 16,11 0-16,9-42 15,-20 42-15,0 0 0,42-11 16,-21 11-16,0-21 16,-43 21-16,54 0 15,-53 0-15,20 0 16,1 0-16,21 0 15,-42 0-15,-1 0 16,22 0-16,0 0 0,-22 0 16,1 0-16,42-11 15,-43 11-15,22 0 16,0 0-16,-22 0 16,1-21-16,42 21 15,-43 0-15,22 0 16,-21 0-16,-1 0 0,1 0 15,10 0 1,106 0 31,-21-21-31,-64 32-16,-10-11 15,-11 0-15,-10 0 0,-1 0 16,22 0-16,-32 10 15,11-10 48,-1 0-16,-10 21-32,74-31 17,-63 10-17,0 0-15,-11-11 110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4-29T02:17:18.55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19527 10499 0,'0'-21'203,"11"10"-187,-11 0 0,0-10 15,0 11-31,0-1 16,0 0-1,0-10 1,0 11-1,0-22 17,0 21-17,0 1 1,0-11 0,0 10 30,0 0-14,0 1-17,0-11 1,0 10 46,0 32 32,0-10-94,0-1 16,0 1-1,0 10-15,0-10 16,0-1 0,0 22-16,0-21 31,10 10-15,-10-11 15,0 1-16,0 0 1,0 10 0,0-11-16,0 1 31,0 10-15,0-10 15,0-1 0,0 1 0,0 10 360,11-21-375,-11 21-1,0 0 32,0-10-16,0-1-15,21-10 0,-21 22 15,0-12 0,0 1 16,0-1-16,11-10 16,-11 22-31,0-1 31,0 0-1,0-10-14,0-1-1,0 1 0,0 10-15,10-21-1,-10 10 1,0 1 0,0 10-1,0 0 1,0 0 0,0-10-16,0 0 15,0-1 16,21-10 16,-21 21-15,0-10-17,0 0 16,11-11 16,-11 21 16,0-11 249,0 1-312,0 0 32,-21-11 14,21 21 64,0-11-32,0 1 16,-11-11-94,11-11 78,0-42-63</inkml:trace>
  <inkml:trace contextRef="#ctx0" brushRef="#br0" timeOffset="74664.07">14955 9790 0,'10'0'234,"12"0"-234,-12 0 16,1 0 0,10 0-1,-10 0 1,-1 0 0,1 0-1,20 0 1,-20 0-16,10 0 15,43 21 17,-54-21-17,1 0-15,21 0 16,-22 0 0,11 10-16,-10-10 15,21 0-15,-22 0 16,1 0-16,31 0 0,-10 0 15,0 0 1,-22 0 15,-10 11-15,21-11-16,-10 0 16,0 0 15,20 0-16,-20 0 17,21 0-17,-22 0-15,22 0 16,-21 0-16,10 0 16,0 0 15,0 0 0,-21 21-15,-10-32 77,-12 1-77,1-1-16,11 11 16,-1 0-16,-10 0 15,10-21-15,1 21 16,-1-10-16,-10 10 16,0 0-16,-11 0 15,11 0-15,0 0 16,0 0-16,-1-11 0,-9 11 15,9 0-15,12 0 16,-22-21-16,22 21 16,-22 0-16,-11 0 15,12 0-15,10 0 16,-1 0-16,-9 0 0,9 0 16,-20 0-16,32 0 15,-1 0-15,-21-11 16,11 11-16,0-21 15,0 21-15,10 0 16,0 0-16,1 0 16,-11 0-16,10 0 31,1 0-15,10-10-1,0 31 1,-22-21-16,22 10 31,-21-10-31,21 11 16,-21 21-1,10-32 1,11 10 0,0 11 15,0-10-31,0-1 15,0 12 17,22-22-17,20 0-15,-31-11 16,-1 11-16,22 0 16,0 0-16,-22 0 15,22 0-15,21 0 16,-21 0-16,21 0 0,-43 0 15,22 0-15,-21 0 16,20 0-16,-10 0 16,11 0-16,-11 0 15,-10 0-15,0 0 16,-1 0-16,11-11 16,-10 11-16,-1-10 0,12 10 15,-1 0-15,0 0 16,-10 0-16,-1 0 15,1 0 1,10-21 0,-11 21-1,1 0 1,10 0 0,0 0-16,1 0 46,-22 10 17,0 1-32,-11-11 0,-10 0-31,0 0 16,10 0 0,0 0-16,-10 0 15,11-32-15,-1 32 16,-10 0-16,10 0 16,-20 0-16,20 0 15,0 0-15,1 0 0,-11 0 16,10 0-16,-21 0 15,-21 11-15,22-11 16,10 0-16,-1 0 16,-20 0-16,10 0 15,22 0-15,-1 10 16,-10-10-16,10 0 0,1 0 16,-11 0-16,10 11 15,11-1-15,-11-10 47</inkml:trace>
  <inkml:trace contextRef="#ctx0" brushRef="#br0" timeOffset="84328.35">17929 10562 0,'74'-529'157,"-85"529"-157,11-32 15,0-21-15,22-455 16,-22 498 15,0-1-15,-22-126-1,65-149-15,-43 244 47,0-160-47,0 192 16,0-1-16,0-10 15,0 11 32,0-1-15</inkml:trace>
  <inkml:trace contextRef="#ctx0" brushRef="#br0" timeOffset="87383.92">17929 10604 0,'0'22'203,"0"-12"-187,0 1-16,0-1 15,10 12-15,-10-12 0,0 54 16,0-33-16,0 22 15,0 64-15,0-64 16,0-22-16,0 33 16,0-11-16,0 42 15,0-42-15,0-21 0,0 21 16,0-43-16,0 1 16,0 21-16,0-1 15,0-20-15,0 10 16,0-10-16,0-1 15,0 1-15,0 10 16,0-10-16,0-1 16,0 22-16,0-22 0,0 1 15,0 10-15,-10-10 16,10 21-16,0-1 16,0 1-16,0-21 31,-21 20 0,21 12-15,0-22-16,0 21 15,-11-31-15,11 21 16,0-1-16,0-20 16,0 21-16,0 21 15,0-22-15,0-10 0,0 1 16,0-12-16,0 1 15,0 21-15,0-1 16,0-20-16,0 10 16,0-10-1,0-1 32,0 1-16,0 10-31,0 0 16,0 0-16,0-10 63,0-1 30,0 12-93,0-1 16,0 0-16,0-10 16,0-1-16,0 22 15,0-21 79,21-11-47</inkml:trace>
  <inkml:trace contextRef="#ctx0" brushRef="#br0" timeOffset="103085.37">17865 8668 0,'11'10'282,"10"-10"-282,-21 11 15,32-11-15,-22 0 16,12 11-16,-12-11 0,1 0 15,10 0-15,-10 0 16,41 0 15,-52 21 1,22-21-32,-12 0 15,1 0-15,10 10 16,-10-10 15,-1 0-31,1 0 31,31 32 32,-42-21-32,0-43 0</inkml:trace>
  <inkml:trace contextRef="#ctx0" brushRef="#br0" timeOffset="105604.71">17717 12626 0,'32'0'282,"-11"0"-282,11 0 0,-11 0 15,0 0-15,0 0 16,-10 0-16,0 0 15,31 0-15,-10 0 16,-11 0-16,0 0 16,0-11-16,-10 1 15,20 10-15,-20 10 47,-11 11-31,0-10-1,0 0 1,-11-43 47,-10 32-48,-42-42-15</inkml:trace>
  <inkml:trace contextRef="#ctx0" brushRef="#br0" timeOffset="-121246.15">13060 6414 0,'32'0'328,"-21"0"-312,-1 0-16,22 0 15,-21 0-15,10 0 16,-11 0-16,1-11 16,31 11-16,-21 0 15,-10 0-15,21 0 16,-22 0-16,1-21 15,10 21 1,0-11 0,0 1-1,-10-12 1,53-9 15,-33 20-15,22-10-16,-21 10 0,-11 11 15,-10 0 1,-1 0-16,1 0 31,105-63-15,-105 63 0,21-11-16,-22 11 15,11-10-15,-10 10 16,21-21 31,-32 10-32,0 0 1,0-10-16,42-42 16,-21 52-16,-10-10 31,-11 10-16,0 1-15,10-1 32,-10-10-17,32-21 1,74-22 0,-95 54-16,10 10 31,0-22-16,106-41-15,-106 63 16,-10 0 0,-11 10 77,10-10-77,170-116 31,-127 106-47,-42 10 16,63-32 109,32-21-125,-96 21 15,-10 53 48,32-21-48,21 0 1,-43 0-16,22 0 16,-32 21-1,0-10-15,0 0 31,0-1-15,0 11-16,11-21 31,73 11-31,-52 10 16,21-21-16,0 0 16,-21 0-16,0 11 15,-1-11-15,-20 0 0,-11 31 16,0-20-1,0 10 32,85-10-15,-54 10-32,1-21 15,-21 0-15,10 10 16,42 12 62,-31-12-78,0-10 16,0 21-1,-1 11 16,-31-21 32,11-11-47,52 0-16,-31 0 15,-21 0-15,20 0 16,-20 0-1,-11 10 17,21-10 30,22 0-46,-33 22-16,11-22 0,-10 0 94,-11 10-79,0 1 79</inkml:trace>
  <inkml:trace contextRef="#ctx0" brushRef="#br0" timeOffset="-117751.78">18066 10488 0,'0'11'281,"0"-1"-265,0 1 15,-31-11-31,20 10 47,1-10-16,-1 22 16,-10-22-31,10 10-1,11 1 1,-10-11 15,10 10-15,-22-10 0,22 32-1,0-21 32,-10-11-47,10 21 31,-32-11 1,32 1-17,0 10 16,0-10 1,21-11 30,0-32-46,-10 11-16</inkml:trace>
  <inkml:trace contextRef="#ctx0" brushRef="#br0" timeOffset="-116193.8">17812 10382 0,'22'21'218,"-22"-10"-218,10-11 16,-10 11 0,0-1-1,11-10 1,-11 21-1,10-10 1,-10 0 0,0 10 15,0-11-15,22-10-16,-22 32 15,0-21 1,0-1-16,10-10 31,-10 11-15,11 10-1,10-21 32,0 0-47,-21 10 31,0 1-31,21-11 16,-21 11 15,11-11-31,-1 0 47,-10 21-16,0-32 16</inkml:trace>
  <inkml:trace contextRef="#ctx0" brushRef="#br0" timeOffset="-109600.49">17072 10171 0,'0'10'218,"-11"-10"-202,0 0 15,11 11-15,-10-11-16,10 10 16,-21-10-1,10 0 1,11 11-16,-11 10 15,1-21-15,-43 32 0,42-22 16,1-10-16,-11 32 16,21-21-16,-11-11 31,11 10 0,0 11-15,-11-21 62,-10 0-62,-10 43-16,-1-22 0,21-10 15,1 20-15,10-20 16,-22-11 15,33 0 78</inkml:trace>
  <inkml:trace contextRef="#ctx0" brushRef="#br0" timeOffset="-108186.05">16839 10298 0,'0'10'297,"0"1"-266,10-11-15,-10 21-1,0-11 32,21-10-47,-21 11 16,0 21 15,11-32-15</inkml:trace>
  <inkml:trace contextRef="#ctx0" brushRef="#br0" timeOffset="-105555.48">19940 10255 0,'10'32'219,"12"0"-219,-22-1 16,0-9-16,0 20 15,0-31-15,0-1 16,0 11-16,0-10 0,0 0 15,0 10-15,0-11 16,0 22 0,0-21-16,0-1 15,0 1 1,0 10 0,0-11-1,0 1 16,0 10 1,0-10-1,0 21-31,0-22 31,0 1 0</inkml:trace>
  <inkml:trace contextRef="#ctx0" brushRef="#br0" timeOffset="-102084">18236 10552 0,'-32'0'297,"21"0"-297,-10 0 16,11 0 15,-1 10 0,-10-10-15,10 0 31,11 21-32,-10-21 1,-54 11-16,54-1 16,-11 12-16,10 9 15,0-31-15,11 11 281,-21-11-281,11 11 79,10-1-1,-11 11 0,11-10 16,0 0-48</inkml:trace>
  <inkml:trace contextRef="#ctx0" brushRef="#br0" timeOffset="-91815.92">18109 9197 0,'0'0'0,"0"53"187,0 0-187,0 10 16,0-10-16,0 42 15,0-21-15,0-21 0,0-10 16,21 105 0,-21-95-16,0 95 0,0-21 15,0-21-15,21 21 16,-21 32-16,21 10 16,11-10-16,-21-53 15,-11-32-15,21 21 0,0-42 16,-21 21-16,0-32 15,0-10-15,0-11 16,0 0-16,0 0 16,0-10-1,0 0 1,0 20-16,0 22 0,0 11 16,0-11-16,0-22 15,0 44-15,-11-44 16,11 22-16,0-21 15,0 10-15,0-21 16,0-10-16,0 0 16,-10-11-1,10 21 17,-11-11-32,-10 22 15,10 42-15,-10-42 16,11 0-16,10 10 15,0 11-15,0-32 16,0 21-16,-21 11 0,21 0 16,0-10-16,0-12 15,0 1-15,0 0 16,0 21-16,0-22 16,0 1-16,-22 21 15,22-10-15,0 9 16,-10 44-16,10-43 15,0 21-15,0-21 0,0-1 16,0-9-16,0 31 16,0-42-16,0-22 15,0 22-15,0 0 16,0-1-16,0 1 16,0 11-16,0-12 15,0 1-15,0 0 0,-21 21 16,21 0-16,0 0 15,0-11-15,0-10 16,0-1-16,0 1 16,0 0-16,0 0 15,0-1-15</inkml:trace>
  <inkml:trace contextRef="#ctx0" brushRef="#br0" timeOffset="-89568.95">17844 9885 0,'0'21'281,"-10"-32"-249,-1 11-32,0 0 15</inkml:trace>
  <inkml:trace contextRef="#ctx0" brushRef="#br0" timeOffset="-88569.06">17865 11356 0,'32'21'141,"-21"-21"-126,20 0-15,-20 0 16,0 0 15,-11 11 1,0-1-17,0 11 16,-11-21 16</inkml:trace>
  <inkml:trace contextRef="#ctx0" brushRef="#br0" timeOffset="-58396.86">15759 9409 0,'0'10'281,"0"1"-265,0-1-16,0 22 15,0 0-15,0-22 16,0 12-16,0-12 16,0 1-16,0-1 15,11-10 1,-11 21 0,10-21-1,-10 11-15,0 0 31,22-11-31,-22 31 16,0-20 0,0 10-16,0-10 15,0-1-15,0 1 16,0 10 0,0-10-1,10-11 1,-10 10-1,11-10 1,-11 32-16,0-21 47,0 10-47,21-21 31,-21 10-31,0 1 0,0-1 31,21-10-31,-21 22 32,0-12-17,0 1 1,0 10 0,21-21-1,-21 21 1,0 0-1,11-10 64,-11 21-64,0 10-15,0-21 16,0 21-16,-21-31 15,21 0-15,-32 10 0,32-11 16,0 1 0,0 10-16,0-10 0,0-1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4-29T02:29:21.7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3323 3535 0,'53'0'297,"21"0"-281,-42 0-16,21 0 15,21 0-15,-53 0 16,0 0-16,-10 0 16,21 0-16,-22 0 15,22 0-15,-11 0 16,11 0-16,0 0 16,-1 0-16,22 0 15,0-21-15,0-1 16,42 1-16,-20 11 15,-1 10-15,-32 0 0,-10 0 16,0-21-16,42-1 16,31 1-1,-30 21-15,-44 0 16,22 0-16,-10 0 16,9 0-16,1 0 0,-21 0 15,0 0-15,21 0 16,-11 0-16,-10 0 15,-22 0-15,22 0 16,0 11-16,-11-11 16,-10 0-16,-1 0 15,22 0 1,-21 0-16,-1 0 16,11 0-16,1 0 0,9 0 15,-10 0 16,-21 10-15,11-10 0,-11 22-1,0-12 1,11-10 0,-1 0 46,-10 11 1,-10-11-48</inkml:trace>
  <inkml:trace contextRef="#ctx0" brushRef="#br0" timeOffset="1548.16">6033 3482 0,'95'0'140,"43"0"-124,-11 0-16,31 0 15,65 0-15,-1 0 16,0 0-16,-31-11 16,-33 11-16,-31 0 15,11 0-15,-43 0 16,0 0-16,11 0 16,-42 0-16,31 0 0,-21-21 15,0 21-15,21 0 16,-20 0-16,41-21 15,-42 21-15,21 0 16,1 0-16,-22 0 16,-21 0-16,0 11 0,10-11 15,-10 0-15,-21 0 16,42 0 0,-64 0-16,22 0 0,-21 0 15,-1 0-15,11 0 16,-10 0-16,0 0 15,20 0 1,-52 0 93</inkml:trace>
  <inkml:trace contextRef="#ctx0" brushRef="#br0" timeOffset="65271.77">21443 10086 0,'106'0'203,"-32"0"-203,84 0 16,-105 0-16,43 0 15,-44 0-15,1 0 16,11 0-16,-11 0 16,-21 0-16,42 0 15,-43 0-15,1 0 0,0 0 16,-11 0-16,32 0 16,-42 0-16,20 0 15,414-64 16,-413 64-15,-1-21-16,1-10 0,42-12 16,-63 43-16,10 0 15,0 0-15,0 0 16,-10-10 31,-1 10-32,12-11-15,-12-10 16,96 10-16,-74-10 16,-22 10-16,54 11 15,-43 0-15,-10 0 16,-1 0-16,1 0 16,10 0-1,-21 22 1,0-12-1,11 1 17,-11-1-17,10 12-15,-10-12 0,0 1 16,0-1 0,0 12-1,-42-12 1,21-10-16</inkml:trace>
  <inkml:trace contextRef="#ctx0" brushRef="#br0" timeOffset="83789.56">7557 7779 0,'21'0'437,"-10"0"-406,10-21-15,74-106 0,-84 74-16,20 31 15,-10 22 1,75-105-1,-65 20-15,22 64 16,-31 21 15,-12 0 1,1 0-17,-1 0 1,11 0-16,85-85 15,-63 1-15,-33 84 16,22-11 0,0-31-16,10 31 15,-31 11 1,31-53 0,-10 42-1,-11 1-15,-11-11 16,33 10-1,10-31-15,-11 31 16,-31 11 0,31 0-1,-31-10-15,10-22 16,-11 32-16,1 0 62,169-85-46,-127 53 0,0 11-1,53-53-15,-96 53 0,22 11 16,0-22-16,-1 11 16,-9 21-1,-12 0 48,1 0-48,-1-11-15,22-10 16,-11 10-16,-10 11 16,31-32-16,-10 22 15,-11 10-15,0-21 16,11 21-16,21-11 15,-21 11-15,-1-21 0,1 21 16,-21 0-16,20 0 16,1 0-16,-21 0 15,10 0-15,0-11 16,11 11-16,42 0 16,-42 0-16,42-21 15,254-85-15,-191 53 16,-41 53-1,-65 0-15,1 0 16,0 0-16,-21 0 16,20-10-16,1 10 15,21-21-15,0 0 16,-11 21-16,11 0 16,21-11-16,-21 11 15,0-21-15,-21 21 0,0 0 16,42-21-16,-53 21 15,42-32-15,-52 32 16,31 0-16,-31 0 16,10 0-16,0 0 15,0 0-15,-10 0 0,0 0 16,41 0-16,-41 0 16,21 0-16,-22 0 15,22 21-15,21-21 16,-21 11-16,-22-11 15,22 0-15,-11 0 16,32 21-16,-21-21 0,317 21 31,-317 0-15,21 0-16,-21-10 16,-1 10-16,-20-10 15,42 20-15,0-9 16,-21-12-16,-1 11 15,12-21-15,10 11 0,-32 10 16,-11-10-16,22-11 16,-21 10-16,-1-10 15,11 0-15,-10 11 16,21-11-16,-32 32 16,31-11-16,-31-11 15,22-10-15,-1 0 0,0 11 16,-21 10-16,138 11 15,-107-11 1,1-21-16,0 11 16,0-11-16,-22 0 15,1 0-15,21 0 16,-22 0-16,43 0 16,-21 42-16,-22-31 0,1-1 15,21-10-15,-11 32 16,-11-32-16,22 32 15,0-32-15,-21 31 16,20-10-16,297 75 31,-296-64-31,-32-11 16,21 0-16,-10 0 16,-1-21-16,-10 21 15,22 21-15,-12-10 16,33 0-16,-33-21 15,32 10-15,-20-11 0,-12-10 16,1 0-16,-11 32 16,10-32-16,12 11 15,-22-1-15</inkml:trace>
  <inkml:trace contextRef="#ctx0" brushRef="#br0" timeOffset="85912.97">14531 7176 0,'53'-11'203,"32"-53"-187,-32 33-16,-21-1 15,21-21-15,31 11 0,-52 10 16,0-10-16,21 10 16,21 0-16,-53 11 15,21-21-15,-10 20 16,21-9-16,-11-22 15,-10 53-15,-21-21 16,52-11-16,477-233 16,-434 244-1,-53 0 1,0-11-16,-43 32 16,54-10-16,-33 10 15,22-22-15,-21 22 16,42-21-16,-42 11 0,21-11 15,-11 21-15,-10 0 16,0-22-16,-11 12 16,0-1-16,32-31 15,-32 42-15,-10 0 16,31-32-16,678-222 16,-657 254-1,11 0-15,22 0 16,-65 0-16,1 0 15,21 21-15,-42 0 16,31-21-16,-21 0 16,0 0-16,11 0 15,-11 0-15,22 0 16,-33 0-16,22 0 16,21 0-16,10 0 0,117 0 203,-180 11-203,64-11 15,-33 11 1,22-11-16,11 21 16,-64-11-16</inkml:trace>
  <inkml:trace contextRef="#ctx0" brushRef="#br0" timeOffset="88303.2">18564 5884 0,'21'0'218,"-10"0"-218,20 11 16,1-11 0,10 21-16,-10-21 0,42 0 15,-42 0 1,42 0-16,-21 0 15,-32 0-15,32 0 16,-42 0-16,20 0 16,-20 0-16,10 0 15,0 0-15,1 0 0,-1 0 16,11 0-16,-1 0 16,-10 0-16,22 0 15,10 0-15,-22 0 16,-9 0-16,31 0 15,-1 11-15,-41-11 16,21 0-16,-22 0 0,12 0 16,9 21-1,-20-21-15,31 10 16,-10-10 0,0 0-16,-1 0 15,44 22-15,-23-22 16,-9 21-16,31-11 0,-42-10 15,-11 32-15,11-11 16,-32-10-16,10-11 16,-10 10-1,11-10 1,42 22 0,-43-22-1,22 10-15,0 11 0,-1-10 16,-20-11-16,42 21 15,-42-21-15,20 32 16,-20-32-16,-11 10 16,10-10-16,12 0 15,-12 11-15,22-11 16,-21 21-16,20-21 16,-20 0-16,21 0 0,42 11 15,-43 10-15,1-11 16,0 12-16,0-12 15,21 33-15,-43-33 16,11-10 0,-10 0-16,-11 11 15,11-11-15,-11 21 16,10-21-16,22 11 16,21 10-16,-32 10 15,32-20-15,-21 42 16,42-32-16,-43 11 15,22 10-15,-21-31 16,42 10-16,-42 0 16,-11 11-16,11-22 0,-21 1 15,20 10-15,1-10 16,-21-11-16,20 21 16,1-11-16,21 12 15,-21-1-15,21 32 16,-32-43-16,42 12 15,-52-12-15,21 1 16,-32-1-16,10 11 0,-10-10 16,11-11-1,-11 11 1,21-11 0,-21 31 15,0-52 188,-11 21-219,1 0 46,-1 0-30,11-10 0,-21 10-16,21-11 31,-21 11-15,21-21-1,-21 21 1,10 0 31,1 0-16,10-11-15,-11 1 46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4-29T02:35:38.80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4858 12150 0,'0'10'219,"11"-10"-219,10 0 16,-11 0-16,1 0 15,10 11-15,-10-11 0,31 0 16,-31 0-16,10 0 16,-11 0-16,1 0 15,21 0-15,-22 0 16,43 0-16,-42 0 15,-1 0-15,22 0 16,-21 0-16,-1 10 16,22-10-16,0 22 15,-11-22 1,-11 0 0,33-11-16,-33 11 15,22 0-15,21 0 16,-42 0-16,20 0 15,-20 0-15,10 0 16,-10 0-16,-1 0 0,-10 11 16,32-11-1,-21 0 17,-1-11-17,54 0 1,-11-10-16,52 0 15,-30 10-15,-12 11 0,-31 0 16,21 0-16,-43 0 16,11 0-16,1 0 15,-1 0 1,0 0 0,32-21-1,21 21-15,-42 0 16,-22 0-16,22 0 15,0 0-15,0 0 16,-11 0 0,0 0-1,64-21 32,-11 11-47,0 10 16,-32 0-16,32 0 15,-42 0-15,0 0 16,-22 0-16,1 0 16,74 0 62,-33 0-78,-20 0 15,21 0-15,-21 0 0,-22 0 16,1 0 0,0 0-16,10 0 31,-11 0 0,96-11 0,-53 11-31,21-11 16,-42 11-16,21 0 16,-21 0-16,31 0 15,-42 0-15,0 0 16,11 0-16,-21 0 16,42 0-16,-43 0 0,22 0 15,-21 0-15,20 0 16,1 0-16,10 0 15,-10 0-15,0 0 16,0 0-16,-22 0 16,43 0-16,-42 0 15,21 0-15,-22 0 16,22 0-16,10 0 0,-10 0 16,-11 0-16,21 0 15,-10 0-15,21 0 16,-21 0-16,-11 0 15,0 0-15,-10 0 16,31 0-16,-10 0 16,0 0-16,-1 22 15,1-22-15,21 0 16,-21 0-16,0 0 16,-11 0-16,32 0 15,-22 0-15,-20 0 16,21 0-16,-22 0 15,22 10-15,21-10 16,-21 0-16,0 0 16,-1 0-16,1 0 15,32 0-15,-33 0 16,1 0-16,42 0 16,-42 0-16,0 0 15,-1 0-15,1 0 16,21 21-16,339-63 15,-339 42 1,-11 0 0,32 0-16,-21 0 15,0 0-15,-11 0 16,11 0-16,21 0 16,-42 0-16,0 0 15,-1 0-15,12 0 0,10 11 16,-22-11-16,22 0 15,0 0-15,-21 10 16,0 11-16,0-31 16,42 10-16,-21 0 15,-43 0-15,22 0 16,-22-11-16,22 11 0,-21 0 16,-1 0 15,-10 11 0,0 10 0,0-11-15,-10-10 31,-22-42-47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5-06T00:22:36.6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8816 13430 0,'32'0'313,"10"-10"-313,-31 10 16,21 0-16,-22-11 15,22-10-15,10 21 16,-10 0-16,0 0 15,21-32-15,21 32 0,0-42 16,0 21-16,32-22 16,74 12-1,-74 9-15,-1 1 16,-41 0-16,84-53 16,11 53-16,-22 0 0,86 0 15,-117-1-15,31 1 16,-10-32-16,-21 32 15,21 21-15,42-42 16,-31 21-16,21-1 16,-53 22-16,21-31 15,0 31-15,232-53 16,-327 53-16,63 0 16,1 0-16,41-21 15,-63 21-15,43 0 16,-43 0-16,21-22 15,-21 22-15,0 11 16,53-11-16,-31 0 0,-1 0 16,11 0-16,21 0 15,-53 0-15,21 0 16,-21 21-16,21-21 16,-21 0-16,43 0 15,10 0-15,0 0 16,42 0-16,-74 0 15,64 0-15,-21 21 0,21-21 16,63 0-16,-63 0 16,63 0-16,-32 0 15,-63 0-15,96 0 16,-1 0-16,0 22 16,11-33-16,-43 11 15,-31 0-15,127 0 16,-64-32-16,0 32 0,64 0 15,-127-21-15,190 21 16,-190 0-16,190 0 16,-190 0-16,127 0 15,0 21-15,-64-21 16,0 0-16,53 0 16,-169 0-16,296-53 15,-306 53-15,189 0 0,1335-42 31,-1462 42-31,65 0 16,-1 0-16,-85 0 16,-10 21-16,-31-21 15,10 21-15,-85-21 16,0 0-16,0 0 16,-21 11 30,0-1-14,0 1 61,0 10-77,-11-21 47,11-10-48,0-1 1,-10 11 15,-1 0-15,-10 0-1</inkml:trace>
  <inkml:trace contextRef="#ctx0" brushRef="#br0" timeOffset="31971.62">15971 10964 0,'21'0'282,"11"0"-282,-22 0 15,1 0 1,21 0-16,-1 0 0,1 0 16,0 0-16,-21 0 15,-1 0-15,11 0 16,-10 0-1,-1 0-15,1 0 0,21 0 16,-22 0-16,12 0 16,-12 0-16,54 0 31,-54 0-31,22 0 31,-21 0 16,10 0-31,-11 0 15,54 0-15,-54 0-16,22 0 15,-21 0-15,-1 0 0,11 0 16,-10 0-16,0 0 31,10 0 0,-11 0 1,1 0-1,95 0 0,-74 0-31,-1 0 16,1 0-16,0 0 15,-22 0-15,1 0 16,0 0-16,10 0 47,53 0 0,-21 0-47,-21 0 15,-1 0-15,1 0 16,0 0-16,-22 0 16,1 0-16,10 0 78,85 0-63,-95 0-15,20 0 16,-20 0-16,21 0 16,-22 0-16,33 0 15,-33 0 1,11 0-16,-10 0 15,-1 0 1,12 0-16,-1 0 16,0 0-1,0 22 1,0-22-16,0 0 16,-21 10-16,22-10 0,-12 0 15,1 0-15,10 0 16,21 0 15,-31 0-31,-1 0 78,-10 11-62,22-11 15,-12 0 16,160-11-47,-149 11 31,-11 0-31,1 0 16,-11 11-16,10-11 15,-10 10 17,-10-10 46,-32-10-63,20 10-15,12 0 16,-22 0-16</inkml:trace>
  <inkml:trace contextRef="#ctx0" brushRef="#br0" timeOffset="37411.33">12976 11028 0,'63'0'234,"64"0"-218,-53 0-16,-10 0 15,-11-21-15,0 21 16,0 0-16,-22 0 16,1 0-16,-11 0 15,0 0-15,43-21 0,-32 21 16,10 0-16,-10 0 16,21 0-16,0-11 15,-22 11-15,117 0 16,-116 0-1,32 0-15,-11 0 16,-32 0-16,0 0 16,32-42-16,0 42 15,0 0-15,0 0 16,10 0-16,-10 0 16,0 0-16,42 0 15,-63 0-15,-21 0 0,20 0 16,-20 0-16,-1 0 15,43 0 1,-42 0 0,21 0-1,-22 0-15,22 0 16,0 0-16,21 31 16,-21-31-16,-11 0 15,21 11-15,-31-11 0,20 0 16,-20 0-1,0 0-15,52 0 63,11 21-63,-63-10 0,20-11 16,1 0-16,-21 0 15,21 21-15,-1-21 16,-20 0-1,-11 10 1,10-10 0,54-10 15,10 10-15,-63 10-16,20 1 15,-20 0-15,21-11 16,-22 0-16,11 0 15</inkml:trace>
  <inkml:trace contextRef="#ctx0" brushRef="#br0" timeOffset="43768.93">8414 11822 0,'32'0'219,"-22"0"-219,22 0 15,-21 0-15,10 0 16,21 0-16,-10 0 0,0 0 16,-22 0-1,1 0 1,10 0 15,-10 0-15,52 0-16,-10 0 15,-11 0-15,33 0 16,-44 0-16,1 0 16,0 0-16,21 21 15,-43-21-15,22 0 16,-21 0-16,-1 0 0,11 0 16,22 0-1,-33 0-15,22 0 0,0 0 16,0 10-16,20-10 15,-30 0-15,9 0 16,1 0-16,0 0 16,0 0-16,-1 0 15,-20 11-15,0-11 16,20 0-16,-20 0 0,10 0 16,21 0-16,-31 0 15,21 0-15,-1 0 16,1 0-16,0 0 15,0 0-15,-22 0 16,22 0-16,-11 0 16,0 0-16,22 0 15,-33 0-15,22 0 0,0 0 16,0 0-16,20 0 16,-30 0-16,9 0 15,22 0-15,-42 0 16,52 0-16,-31 0 15,116 0 1,-74 0-16,22 0 0,-43 0 16,10 0-16,11 0 15,0 0-15,0 0 16,22 0-16,-54 0 16,32 0-16,-42 0 15,0 0-15,-1 0 0,-20 0 16,31 0-16,-21 0 15,-10 0-15,0 0 16,-1 0-16,11 0 16,-10-11-1,52-10 17,11 0-17,-21 21-15,21 0 0,-52 0 16,9 0-16,22 0 15,0 0-15,-42 0 16,-1 0-16,22 0 16,-21 0-1,10 0-15,-11 0 0,22 0 16,-21 0-16,-1 0 31,-10 11 0,0-1-15,-10-10 31</inkml:trace>
  <inkml:trace contextRef="#ctx0" brushRef="#br0" timeOffset="53462.79">14606 12372 0,'63'0'204,"106"0"-189,-42 10-15,-21 12 16,-10-22-16,-44 0 15,1 0-15,21 0 16,-52 0-16,73 0 16,-21 0-16,-21 10 15,0-10-15,21 21 16,-21-31-16,0 10 16,10 10-16,-31-10 15,-11 0-15,0 0 16,0 0-16,1 0 15,9 0-15,1 0 16,-21 0-16,20 0 0,1 0 16,21 0-16,-21 0 15,0 0-15,-11 0 16,53-10-16,-42 10 16,-1 0-16,1 0 15,0 0-15,21-11 16,-43 11 31,-41 0 31,20 0-63,-21-21-15,22 21 16</inkml:trace>
  <inkml:trace contextRef="#ctx0" brushRef="#br0" timeOffset="202857.97">13971 10689 0,'63'0'281,"-42"0"-265,11 0-16,0 0 16,-1 0-16,22 0 15,-21 0-15,0 0 16,-22 11-16,1-11 0,0 0 16,20 0-16,-20 0 15,10 0-15,-21 10 31,11-10-15,-11 22 15,0-12-15,10-10-16,11 0 62,-10 0-30,-32 0 77,10 0-93</inkml:trace>
  <inkml:trace contextRef="#ctx0" brushRef="#br0" timeOffset="204075.08">15177 10774 0,'74'10'172,"-31"-10"-172,31 0 16,-21 0-16,-43 11 15,22-11-15,-22 0 16,-10 21-16,32-21 16,-21 0 46,-11-10 16,0-1-62,0-21-16,0 22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5-06T00:28:12.6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4794 8371 0,'32'0'281,"0"0"-266,21 0-15,-32 0 16,11 0-16,0 0 16,-1 0-16,43 0 15,-42 22-15,21-22 16,-21 0-16,10 0 16,-10 0-16,0 10 0,-11-10 15,0 0-15,11 0 16,-1 0-16,-20 0 15,21 0-15,-22 0 16,22 0-16,21 0 16,-21 0-16,0 21 15,-22-21-15,22 0 16,21 0-16,-43 0 16,22 0-16,0 0 0,0 11 15,10-11-15,-21 0 16,0 0-16,0 0 15,1 0-15,9 0 16,12 42-16,-22-42 16,0 0-16,0 0 15,0 0-15,1 0 0,30 0 16,-30 0-16,-1 0 16,32 0-16,-43 0 15,43 0-15,-21 0 16,-21 0-16,20 0 15,-20 0-15,0 0 16,31 0-16,-21 0 16,-10 0-1,-11 11 63</inkml:trace>
  <inkml:trace contextRef="#ctx0" brushRef="#br0" timeOffset="6095.44">5070 11144 0,'10'0'282,"1"0"-267,31 0 1,-10 0 0,0 0-16,-22 0 15,22 0-15,-21 0 0,20 0 16,-20 0-1,10 0 17,-10-10-17,52-12-15,11 1 0,0 21 16,-21-10-16,11-11 16,-11-1-16,0 22 15,-1 0-15,-20 0 16,0 0-16,-21 0 15,-1 0-15,11 0 47,43 0-31,-11-10 0,-11 10-16,32 0 15,-21 0-15,-21 0 16,63-21-1,-63 21-15,-22 0 0,1 0 16,10 0 47,43 0-63,-33 0 15,-20 0-15,0 0 0,-1 0 16</inkml:trace>
  <inkml:trace contextRef="#ctx0" brushRef="#br0" timeOffset="32431.9">4646 9504 0,'53'0'187,"42"0"-171,-52 0-16,52 0 16,-42 0-16,21-21 15,21 21-15,-21 0 0,-42 0 16,42 0-16,-42 0 15,-21 0-15,20 0 16,-20 0 0,-1 0-16,22 0 15,-21 0-15,21 0 16,-22 0-16,1 0 16,10 0-1,-11 0 1,1 0 31,-11 10 0,0 1-16</inkml:trace>
  <inkml:trace contextRef="#ctx0" brushRef="#br0" timeOffset="169684.39">4974 14796 0,'53'0'171,"32"0"-155,-32 0 0,21 0-16,0 0 0,0-11 15,-10 11-15,10 0 16,-21 0-16,-22 0 16,43 0-16,-52 0 15,9 0-15,1 0 16,-21 0-16,20 0 0,1 0 15,-21 0 1,10 0 15,-10 0-31,-1 0 32,-10 11-1</inkml:trace>
  <inkml:trace contextRef="#ctx0" brushRef="#br0" timeOffset="171056.62">4805 12086 0,'85'0'140,"73"0"-140,-31 0 0,32 0 16,-21 0-1,-43-10-15,11 10 0,-43 0 16,33 0-16,-43 0 16,-22 0-16,22 0 15,21 0-15,-53 0 16,11 0-16,42 0 16,0 0-16,0 0 0,22 21 15,-43 0-15,21-21 16,-32 0-16,-10 0 15,21 10-15,-21-10 16,-22 0-16,11 0 16,-10 0-16,21 0 15,-22 0-15,1 0 0,10 0 16,0 0-16,11 0 16,0 0-16,-1 0 15,1 22-15,-21-22 16,42 0-16,-43 0 15,1 0-15,-1 0 16,-10 10 0,-10-10 62,-1 0-63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5-06T00:31:47.4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5186 10329 0,'32'0'281,"21"0"-281,-22 0 16,-20 0-16,0 0 16,-1 0-1,11 0 1,-10 0 0,21 0 15,-22 0-31,22-10 47,-21 10 0,-1 0-32,22 0 1,0 0-16,42-21 15,-21 21-15,-43 0 0,96-11 16,-95 11 0,10 0-16,-11 0 109,1 0-31,-11-21-62,0 10-1,0 1 1,0-11-16</inkml:trace>
  <inkml:trace contextRef="#ctx0" brushRef="#br0" timeOffset="6239.56">7292 10255 0,'53'0'359,"-21"0"-343,0-10-16,-22 10 0,22 0 16,-21 0-16,20 0 15,1 0-15,-11 0 16,11-21-16,0 21 15,21 0-15,0-11 16,-22-10-16,43 21 16,-42 0-16,21-21 15,-42 21-15,20 0 0,22 0 16,-42-11 0,-1 11-1,54 0 48,-32 0-48,21 0-15,-43 0 16,22 0-16,-21 0 16,-1 0-16,22 0 15,0 0-15,-22 0 16,1 0-16,21 0 15,-22 0-15,22 0 16,-22 0-16,43 11 0,0-11 16,-21 0-16,-11 0 15,32 10-15,-21-10 16,0 0-16,-1 0 16,-20 0-16,21 0 15,-32 21-15,10-21 0,12 0 16,-1 0-1,0 0-15,-11 0 16,1 0-16,0 0 16,20 0-16,-20 11 15,10-11 1,-10 0 0,-1 0-16,11 0 0,-10 0 15,-11 11 1,11-11-16,-1 0 15,22 0-15,0 0 16,-22 0-16,22 0 16,-21 10-16,10-10 15,21 0-15,-31 21 16,-1-21-16</inkml:trace>
  <inkml:trace contextRef="#ctx0" brushRef="#br0" timeOffset="53589.93">7652 10160 0,'-11'53'281,"-10"-42"-281,0 20 15,0-10-15,-43 11 16,33 0-16,-12 21 0,33-43 16,-22 22-16,0-11 15,22-10-15,-1 0 16,11 10 0,0-11 15,0 22-16,0-21 32,-21 20-15,-11 1-32,22-21 15,10 20-15,0-20 0,0 21 16,0-22-16,0 1 15,0 10 17,0-10 15,0-1-32,0 11 16,0-10-31,0 0 32,10-11-32,-10-106 62</inkml:trace>
  <inkml:trace contextRef="#ctx0" brushRef="#br0" timeOffset="55472.85">9599 10096 0,'32'11'204,"0"10"-189,0-10-15,-1 10 16,22-10-16,-42 10 15,10-11-15,-10 1 16,-1 21-16,11-32 31,-10 10-15,0-10 0,52 0-16,-52 21 15,42-21-15,-22 0 16,1 0-16,-21 0 15,-1 11 1,1 0-16,10-11 16,21 21 15,54 0-15,-65-21-16,22 10 15,0 12-15,-42-22 16,21 31-16,-22-31 15,-10 11 1,21-11 31,22 11-16,10 10-15,-53-11-16,10-10 31,-10 22 16</inkml:trace>
  <inkml:trace contextRef="#ctx0" brushRef="#br0" timeOffset="67717.05">10541 9917 0,'32'21'266,"-21"-11"-251,20 1 1,-31 10-16,11-21 16,21 11-16,-22-11 15,-10 10-15,22-10 16,-12 0 0,-10 32-16,11-32 0,-1 11 15,12-11-15,9 21 16,-10-21-16,1 10 15,9 1 1,1 10-16,-21-10 0,-1-1 16,1 11-16,-11-10 15,53 21-15,-43-32 16,-10 10-16,11-10 16,-11 11 30,21 10-30,11-10 0,0 20-16,-22 1 0,43 32 15,-32-54-15,-10 1 16,-11-1-16,10 12 16,12-12-16,-22 1 15,0 10-15</inkml:trace>
  <inkml:trace contextRef="#ctx0" brushRef="#br0" timeOffset="69574.36">13896 9970 0,'64'10'172,"31"-10"-157,-42 21-15,0-21 16,11 0-16,-12 21 0,23-10 16,-1-11-16,0 0 15,21 0-15,-21 21 16,53-21-16,74 53 15,-158-53 1,9 0-16,1 32 16,21-11-16,-21-21 0,0 0 15,43 0 1,-65 0-16,33 0 0,-11 11 16,0-11-16,0 0 15,21 0-15,-32 0 16,11 21-16,-21-21 15,42 0-15,-21 0 16,0 0-16,10 0 0,11 0 16,-42 0-16,42 0 15,-11 0-15,-31 21 16,63-21-16,-20 0 16,-1 0-16,-21 0 15,-11 0-15,32 0 16,-21 0-16,0 11 15,21-11-15,-32 0 0,11 0 16,21 0-16,-21 21 16,-21 0-16,21-21 15,0 0-15,-21 0 16,-11 0-16,10 10 16,-9-10-16,20 0 15,-21 32-15,-10-32 16,20 0-16,-20 11 0,21-11 15,0 21-15,-32-11 16,21-10-16,0 0 16,0 0-16,0 11 15,0-11-15,11 21 16,-11-21-16,-10 0 16,-1 11-16,12 10 0,-12-21 15</inkml:trace>
  <inkml:trace contextRef="#ctx0" brushRef="#br0" timeOffset="78676.39">9642 11758 0,'0'11'219,"0"10"-204,-21-11-15,21 1 16,-11 0-16,0 10 15,-10-11-15,21 22 16,-10-32 0,10 11-1,-11-1 1,1 1 15,-22 10-15,21-10-16,11 20 15,-21-20-15,10 21 0,-10-1 16,11 1-16,-1-21 16,11 10-16,0-11 15,0-31 345,0 11-360,0-22 15,0 21 48,0-20-48,0 10 1,0-1 15,0 12 1,0-1-17,0-21 1,0 22-1,11-11 1,-1 21 62,-10 10-15</inkml:trace>
  <inkml:trace contextRef="#ctx0" brushRef="#br0" timeOffset="153141.5">7271 12795 0,'53'21'187,"-21"-10"-187,42 10 16,-21 11-16,-22-32 15,22 21-15,21 0 16,-21-10-16,0 31 16,43-21-16,-65-10 15,22-11-15,42 0 0,-42 0 16,43-11-16,-43 11 15,-1 0-15,44-21 16,-65 21-16,22 0 16,11 0-16,-32 11 15,21-11-15,0 0 16,21 0-16,-43 0 16,1 0-16,32 0 15,888-191 16,-899 191-31,21 0 16,-21 21-16,-11-21 16,11 22-16,-32-22 15,22 0-15,-33-11 16,54 11 0,-32 0-16,-1-11 15,1 11-15,42-42 16,-42 42-16,0-10 15,-1-12-15,1 12 16,646-255 15,-678 286-31,0 1 16,10-1-16,1 0 16,10-21-1,-10-11-15,-1 11 16,22 0-16,21 0 15,-43-10-15,22 10 0,-21 0 16,-1-11-16,22 11 16,21 11-16,-42-1 15,-1-10-15,11 0 16,-10 0-16,21 0 16,73 85 484,-105-75-485,22 1-15,-22 10 16</inkml:trace>
  <inkml:trace contextRef="#ctx0" brushRef="#br0" timeOffset="154957.18">11928 12679 0,'85'0'265,"-33"0"-265,44 10 16,-22-10-16,21 0 15,0 0-15,32 0 0,-21 0 16,21 0 0,-53 22-16,22-22 0,-22 0 15,21 21-15,-21-21 16,21 0-16,-21 32 16,-21-32-16,21 21 15,0-21-15,22 21 16,-33-21-16,-10 21 0,42-21 15,-42 11-15,42-11 16,-10 42-16,-11 0 16,0-42-16,-42 32 15,21-21-15,-42-11 16,41 0-16,-41 0 16,0 0-16,-1 0 0,11 0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5-06T00:34:33.3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4689 12679 0,'21'0'328,"53"21"-312,-42-21-16,-22 11 0,22-11 15,-21 21-15,-1-21 16,1 0-16,20 0 16,-20 0-16,10 0 15,-10 0 1,-1 0-16,22 0 16,-21 0-16,42 0 15,-32 0-15,11 0 0,-1 0 16,1 0-16,21 0 15,-21 0-15,-1 0 16,22-11-16,11 11 16,-11-21-16,0 21 15,21 0-15,-42 0 16,-1 0-16,-10 0 0,32 0 16,-21 0-16,-21 0 15,10 0-15,0 0 16,32 0-16,-21 0 15,-22 0-15,43-11 16,-21 11-16,10 0 16,-10 0-16,0 0 0,0 0 15,-1 0-15,22-21 16,0 11-16,-21 10 16,42-22-16,-53 22 15,11 0-15,21-21 16,0 21-16,0 0 15,-22 0-15,1 0 16,11 0-16,-12 0 16,1 0-16,0 0 0,-22 0 15,54 0-15,-32 0 16,-1 0-16,1 0 16,0 0-16,21 0 15,-21 0-15,-11 0 16,10 0-16,-9-10 0,20 10 15,-10 0-15,-1 0 16,-20 0-16,21-21 16,21 21-16,-32 0 15,0 0-15,0 0 16,0-11-16,-10 11 16,21 0-16,-1 0 0,-20 0 15,21 0-15,-22 0 16,22 0-16,-11 0 15,11 0-15,21-11 16,-21 11-16,21 0 16,-22 0-16,1 0 15,-21 0-15,20 0 16,-20 0-16,21 0 16,-22 0-16,1 0 0,10 0 15,-10 0-15,-1 0 16,1 0-16,21 0 15,-1 0-15,-20 0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5-06T00:36:49.2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10309 10149 0,'169'0'218,"-10"0"-202,-32 0-16,0 0 16,169 22-1,-137-22-15,63 0 16,-95 0-16,32 0 16,-53 21-16,31 0 0,22-21 15,-32 21-15,42-21 16,-10 32-16,137-11 15,-126 53-15,-43-53 16,233 0 0,-138-21-16,0 0 15,-53 0 1,-94 0 0,41 0-16,117 0 15,-106 0-15,169-10 16,-169 10-1,0 0-15,0 0 16,32 0 0,0 0-16,201-32 15,-202 32-15,-31 0 16,11 0-16,-11 0 16,-21-42-16,-11 42 15,-21-11-15,74-10 16,53 0-1,-63-32-15,-43 53 16,11 0-16,180-21 16,-149 21-1,-10 0-15,-53 10 16,22-10-16,-1 0 0,53 0 16,-95 0-1,53-10-15,-64-11 16,32 21-16,0 0 15,0-11-15,1 11 16,20 0 0,-42 0-16,-43 0 15,22 0-15,-32-21 78,0 10-46,0 1-32,0-1 15,0-21 1,-21 1-16,21-22 16,-21-43-1,21 75-15,0 11 16,0-33-1,0 12 17,0-22-17,10-476 1,-31 423 0,21 95-16,0-31 15,0 21-15,-32 21 31,32-11 1,-10 0-17,10 1-15,0-22 16,0 22 0,0-12 30,0 12-30,53-265 0,-53 169-16,0 85 15,0-1 17,0 12-17,0-1 32,0-10-47,-32-318 16,32 329-16,-21-22 15,21-21-15,-21-21 16,21 21-16,0 0 16,0 43-16,0-43 15</inkml:trace>
  <inkml:trace contextRef="#ctx0" brushRef="#br0" timeOffset="32724.51">14733 11864 0,'42'0'188,"11"10"-188,74 12 15,-85-22 1,-10 21-16,42-21 16,127 0-1,-106 0-15,1 0 16,-43 10-16,-1-10 16,23 22-16,-12-22 31,-31 0-31,42 0 15,-42 0-15,-1 0 16,43 0-16,-42 0 16,0 0-16,10 0 15,11 0-15,11 0 16,-33 0-16,1 0 16,0 0-16,0 0 15,-11 0-15,11 0 0,42-11 16,-43 11-16,22 0 15,-21 0-15,21 0 16,-32 0-16,22 0 16,-12 0-1,22 0-15,-42 0 16,10 0-16,21-11 0,-31 11 16,52 0-16,-41 0 15,-1 0-15,10 0 16,-20 0-1,21 0-15,21 0 16,-21 0-16,-1 0 0,-20 0 16,-1 0-16,12 0 15,-12 0 1,22 0 31,-53 0 47,0 0-94,10 0 15,0 0-15,1 0 16,-11 0-1</inkml:trace>
  <inkml:trace contextRef="#ctx0" brushRef="#br0" timeOffset="88925.57">13039 13261 0,'74'21'125,"-21"0"-109,21-10-16,149-11 15,274 74 1,-222-116-16,-148 42 15,0-22 1,-21 22-16,32 0 16,-33 0-1,-73 0-15,0 0 16,31 0-16,-31 0 16,21 0-16,0 0 0,42 0 15,1345-63 16,-1398 63-15,11 0-16,0-21 16,0 31-16,-22 1 15,1-11-15,0 21 0,42-21 16,-42 0-16,21-10 16,-43 10-16,75 0 15,-53-11-15,0 11 16,-1-21-16,43 0 15,720-159 1</inkml:trace>
</inkml:ink>
</file>

<file path=ppt/media/image1.gif>
</file>

<file path=ppt/media/image10.png>
</file>

<file path=ppt/media/image10.tiff>
</file>

<file path=ppt/media/image11.png>
</file>

<file path=ppt/media/image12.png>
</file>

<file path=ppt/media/image13.png>
</file>

<file path=ppt/media/image14.tiff>
</file>

<file path=ppt/media/image15.png>
</file>

<file path=ppt/media/image16.tiff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gif>
</file>

<file path=ppt/media/image4.gif>
</file>

<file path=ppt/media/image5.gif>
</file>

<file path=ppt/media/image6.jpg>
</file>

<file path=ppt/media/image7.tiff>
</file>

<file path=ppt/media/image8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C22B7A-5387-46F9-B33C-DE8B333D32CF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696DC8-A527-444A-A540-95E2B3C0D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0984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1165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0059311" y="877033"/>
            <a:ext cx="1732400" cy="5772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9451"/>
            <a:ext cx="11548531" cy="6867451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2" y="1454351"/>
            <a:ext cx="11796669" cy="3949300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4902982" y="5704465"/>
            <a:ext cx="7307772" cy="577328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914400" y="1454333"/>
            <a:ext cx="7157200" cy="394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03339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7596285" y="3514025"/>
            <a:ext cx="1185600" cy="3952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9451"/>
            <a:ext cx="11548531" cy="6867451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3899768"/>
            <a:ext cx="8785449" cy="2703024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9262456" y="5963632"/>
            <a:ext cx="2937107" cy="894393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618033" y="3828197"/>
            <a:ext cx="5459200" cy="15464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618033" y="5300599"/>
            <a:ext cx="54592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667">
                <a:solidFill>
                  <a:srgbClr val="FF9800"/>
                </a:solidFill>
              </a:defRPr>
            </a:lvl1pPr>
            <a:lvl2pPr lvl="1" rtl="0">
              <a:spcBef>
                <a:spcPts val="1333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667">
                <a:solidFill>
                  <a:srgbClr val="FF9800"/>
                </a:solidFill>
              </a:defRPr>
            </a:lvl2pPr>
            <a:lvl3pPr lvl="2" rtl="0">
              <a:spcBef>
                <a:spcPts val="1333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667">
                <a:solidFill>
                  <a:srgbClr val="FF9800"/>
                </a:solidFill>
              </a:defRPr>
            </a:lvl3pPr>
            <a:lvl4pPr lvl="3" rtl="0">
              <a:spcBef>
                <a:spcPts val="1333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667">
                <a:solidFill>
                  <a:srgbClr val="FF9800"/>
                </a:solidFill>
              </a:defRPr>
            </a:lvl4pPr>
            <a:lvl5pPr lvl="4" rtl="0">
              <a:spcBef>
                <a:spcPts val="1333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667">
                <a:solidFill>
                  <a:srgbClr val="FF9800"/>
                </a:solidFill>
              </a:defRPr>
            </a:lvl5pPr>
            <a:lvl6pPr lvl="5" rtl="0">
              <a:spcBef>
                <a:spcPts val="1333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667">
                <a:solidFill>
                  <a:srgbClr val="FF9800"/>
                </a:solidFill>
              </a:defRPr>
            </a:lvl6pPr>
            <a:lvl7pPr lvl="6" rtl="0">
              <a:spcBef>
                <a:spcPts val="1333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667">
                <a:solidFill>
                  <a:srgbClr val="FF9800"/>
                </a:solidFill>
              </a:defRPr>
            </a:lvl7pPr>
            <a:lvl8pPr lvl="7" rtl="0">
              <a:spcBef>
                <a:spcPts val="1333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667">
                <a:solidFill>
                  <a:srgbClr val="FF9800"/>
                </a:solidFill>
              </a:defRPr>
            </a:lvl8pPr>
            <a:lvl9pPr lvl="8" rtl="0">
              <a:spcBef>
                <a:spcPts val="1333"/>
              </a:spcBef>
              <a:spcAft>
                <a:spcPts val="1333"/>
              </a:spcAft>
              <a:buClr>
                <a:srgbClr val="FF9800"/>
              </a:buClr>
              <a:buSzPts val="2000"/>
              <a:buNone/>
              <a:defRPr sz="2667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10157333" y="6182000"/>
            <a:ext cx="1983200" cy="4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139961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6" y="54"/>
            <a:ext cx="9429907" cy="1769753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9262456" y="5963632"/>
            <a:ext cx="2937107" cy="894393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1085700" y="523433"/>
            <a:ext cx="7323200" cy="102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1085700" y="1769800"/>
            <a:ext cx="8176800" cy="41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609585" lvl="0" indent="-507987">
              <a:spcBef>
                <a:spcPts val="800"/>
              </a:spcBef>
              <a:spcAft>
                <a:spcPts val="0"/>
              </a:spcAft>
              <a:buSzPts val="2400"/>
              <a:buChar char="▰"/>
              <a:defRPr/>
            </a:lvl1pPr>
            <a:lvl2pPr marL="1219170" lvl="1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2pPr>
            <a:lvl3pPr marL="1828754" lvl="2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3pPr>
            <a:lvl4pPr marL="2438339" lvl="3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4pPr>
            <a:lvl5pPr marL="3047924" lvl="4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5pPr>
            <a:lvl6pPr marL="3657509" lvl="5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6pPr>
            <a:lvl7pPr marL="4267093" lvl="6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7pPr>
            <a:lvl8pPr marL="4876678" lvl="7" indent="-507987">
              <a:spcBef>
                <a:spcPts val="1333"/>
              </a:spcBef>
              <a:spcAft>
                <a:spcPts val="0"/>
              </a:spcAft>
              <a:buSzPts val="2400"/>
              <a:buChar char="▻"/>
              <a:defRPr/>
            </a:lvl8pPr>
            <a:lvl9pPr marL="5486263" lvl="8" indent="-507987">
              <a:spcBef>
                <a:spcPts val="1333"/>
              </a:spcBef>
              <a:spcAft>
                <a:spcPts val="1333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10157333" y="6182000"/>
            <a:ext cx="1983200" cy="4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5797" y="361133"/>
            <a:ext cx="1651036" cy="134620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000" y="5997077"/>
            <a:ext cx="2669301" cy="860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4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096000" y="6477000"/>
            <a:ext cx="6096000" cy="38100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6477000"/>
            <a:ext cx="6096000" cy="381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762000"/>
            <a:ext cx="12192000" cy="7620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/>
          </a:p>
        </p:txBody>
      </p:sp>
      <p:sp>
        <p:nvSpPr>
          <p:cNvPr id="7" name="TextBox 6"/>
          <p:cNvSpPr txBox="1"/>
          <p:nvPr/>
        </p:nvSpPr>
        <p:spPr>
          <a:xfrm>
            <a:off x="1428753" y="6488114"/>
            <a:ext cx="4667249" cy="369887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kern="1200" dirty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6400" y="1752601"/>
            <a:ext cx="11176000" cy="4373563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" y="780049"/>
            <a:ext cx="12010189" cy="743953"/>
          </a:xfrm>
        </p:spPr>
        <p:txBody>
          <a:bodyPr/>
          <a:lstStyle>
            <a:lvl1pPr marL="182875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6000" y="6492876"/>
            <a:ext cx="4673600" cy="365125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69600" y="6492876"/>
            <a:ext cx="1422400" cy="365125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994400" y="-12032"/>
            <a:ext cx="6197600" cy="774032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8021" y="-12032"/>
            <a:ext cx="6096000" cy="7920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26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85700" y="523433"/>
            <a:ext cx="7011200" cy="10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85700" y="1769800"/>
            <a:ext cx="8176800" cy="41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0157333" y="6182000"/>
            <a:ext cx="1983200" cy="4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6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6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6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6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6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6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6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6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6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751989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diagramLayout" Target="../diagrams/layout1.xml"/><Relationship Id="rId7" Type="http://schemas.openxmlformats.org/officeDocument/2006/relationships/customXml" Target="../ink/ink3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914400" y="1454334"/>
            <a:ext cx="7157200" cy="2504641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2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86210"/>
            <a:ext cx="4438436" cy="1268124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1164404" y="3958975"/>
            <a:ext cx="4863101" cy="7487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>
              <a:buClr>
                <a:srgbClr val="000000"/>
              </a:buClr>
            </a:pPr>
            <a:r>
              <a:rPr lang="es-MX" sz="2133" b="1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Dr. Leon Felipe Palafox Novack</a:t>
            </a:r>
          </a:p>
          <a:p>
            <a:pPr defTabSz="1219170">
              <a:buClr>
                <a:srgbClr val="000000"/>
              </a:buClr>
            </a:pPr>
            <a:r>
              <a:rPr lang="es-MX" sz="2133" b="1" kern="0" dirty="0">
                <a:solidFill>
                  <a:srgbClr val="000000"/>
                </a:solidFill>
                <a:latin typeface="Arial"/>
                <a:cs typeface="Arial"/>
                <a:sym typeface="Arial"/>
              </a:rPr>
              <a:t>lfpalafox@up.edu.mx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1A423-6961-3F43-B1FD-0B1551005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8649B-D6F5-3A40-9ECE-8F2C9A2793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Deseo saber un jugador de un equipo de futbol Europeo.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A373CC-A0B7-2A49-9809-8E2BD84F6C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10</a:t>
            </a:fld>
            <a:endParaRPr lang="en" kern="0"/>
          </a:p>
        </p:txBody>
      </p:sp>
    </p:spTree>
    <p:extLst>
      <p:ext uri="{BB962C8B-B14F-4D97-AF65-F5344CB8AC3E}">
        <p14:creationId xmlns:p14="http://schemas.microsoft.com/office/powerpoint/2010/main" val="3565481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6412C-503C-6D4D-879B-AF068D132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Proceso Generativo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4C8FB-5B86-8542-967A-D1997919DA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11</a:t>
            </a:fld>
            <a:endParaRPr lang="en" kern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7C758EA-7EA8-1344-A9F1-4CD37CF51B53}"/>
              </a:ext>
            </a:extLst>
          </p:cNvPr>
          <p:cNvGraphicFramePr/>
          <p:nvPr/>
        </p:nvGraphicFramePr>
        <p:xfrm>
          <a:off x="2032000" y="71966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557E960-E722-46B8-BC8C-6BC6837F5026}"/>
                  </a:ext>
                </a:extLst>
              </p14:cNvPr>
              <p14:cNvContentPartPr/>
              <p14:nvPr/>
            </p14:nvContentPartPr>
            <p14:xfrm>
              <a:off x="1196280" y="1222920"/>
              <a:ext cx="7270200" cy="24084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557E960-E722-46B8-BC8C-6BC6837F5026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186920" y="1213560"/>
                <a:ext cx="7288920" cy="2427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0445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6412C-503C-6D4D-879B-AF068D132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Proceso Generativo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4C8FB-5B86-8542-967A-D1997919DA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12</a:t>
            </a:fld>
            <a:endParaRPr lang="en" kern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7C758EA-7EA8-1344-A9F1-4CD37CF51B53}"/>
              </a:ext>
            </a:extLst>
          </p:cNvPr>
          <p:cNvGraphicFramePr/>
          <p:nvPr/>
        </p:nvGraphicFramePr>
        <p:xfrm>
          <a:off x="2032000" y="71966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12416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C084-E7C8-044B-BCC8-1CE048247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Ventajas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1B7023-47D1-AE4A-9FE6-18E799139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Permiten modelar incertidumbre</a:t>
            </a:r>
          </a:p>
          <a:p>
            <a:r>
              <a:rPr lang="en-MX" dirty="0"/>
              <a:t>Permiten hacer uso de conocimiento previo.</a:t>
            </a:r>
          </a:p>
          <a:p>
            <a:r>
              <a:rPr lang="en-MX" dirty="0"/>
              <a:t>Permiten incorporar conocimiento a medida que se va entrenando.</a:t>
            </a:r>
          </a:p>
          <a:p>
            <a:endParaRPr lang="en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B9186-8C69-2347-B0E6-A50D88D242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13</a:t>
            </a:fld>
            <a:endParaRPr lang="en" kern="0"/>
          </a:p>
        </p:txBody>
      </p:sp>
    </p:spTree>
    <p:extLst>
      <p:ext uri="{BB962C8B-B14F-4D97-AF65-F5344CB8AC3E}">
        <p14:creationId xmlns:p14="http://schemas.microsoft.com/office/powerpoint/2010/main" val="198927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9886F-23FF-7045-925C-161531D69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Desventajas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5236C-4161-4B4D-A705-8CE2CF0B52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Requieren más conocimiento del área de negocio.</a:t>
            </a:r>
          </a:p>
          <a:p>
            <a:r>
              <a:rPr lang="en-MX" dirty="0"/>
              <a:t>Son mas tardados de desarrollar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A97A8B-0BF2-EC45-9E4F-B7D53C3100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14</a:t>
            </a:fld>
            <a:endParaRPr lang="en" kern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75C6645-1A7D-4E19-9AC0-E9777C4AE82F}"/>
                  </a:ext>
                </a:extLst>
              </p14:cNvPr>
              <p14:cNvContentPartPr/>
              <p14:nvPr/>
            </p14:nvContentPartPr>
            <p14:xfrm>
              <a:off x="1748880" y="4339440"/>
              <a:ext cx="2202480" cy="540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75C6645-1A7D-4E19-9AC0-E9777C4AE82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39520" y="4330080"/>
                <a:ext cx="2221200" cy="7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40239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DE4EF79-D73F-9D40-8912-42C1BAEE0C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MX" dirty="0"/>
              <a:t>La forma Bayesiana de Pensar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4C29CD7-80B0-0D41-B64D-E0D3F64473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7490F-72A7-7D4C-81D9-263DEFDC60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878350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9CB89D8-F6D1-E94E-A91B-FDE2B1D74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Probabilidad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0DBC774-4DD7-5C4C-A9A5-41E9CDD5E5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Dado el evento A.</a:t>
            </a:r>
          </a:p>
          <a:p>
            <a:r>
              <a:rPr lang="en-MX" dirty="0"/>
              <a:t>P(A) es la probabilidad de que el evento A suceda.</a:t>
            </a:r>
          </a:p>
          <a:p>
            <a:pPr lvl="1"/>
            <a:r>
              <a:rPr lang="en-MX" dirty="0"/>
              <a:t>Probabilidad apriori</a:t>
            </a:r>
          </a:p>
          <a:p>
            <a:r>
              <a:rPr lang="en-MX" dirty="0"/>
              <a:t>X es información o evidencia.</a:t>
            </a:r>
          </a:p>
          <a:p>
            <a:r>
              <a:rPr lang="en-MX" dirty="0"/>
              <a:t>P(A|X) es la probabilidad del evento dada la evidencia.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3875DD-6880-9C47-9C5A-77ACD1B8FB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72232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00E112-BFE4-A64A-B966-72CDA9CD62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Probabilidad apriori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B1671-5BB7-5245-B06C-C7A7C2E73B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A:= Evento de que un cliente haga default en un crédito.</a:t>
            </a:r>
          </a:p>
          <a:p>
            <a:r>
              <a:rPr lang="en-MX" dirty="0"/>
              <a:t>Probabilidad apriori P(A) es: 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114911A-EBEB-BB48-A10F-BBA627733E8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845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EE4D6-61A4-AC40-8E96-6C6C1B912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A74360-DEAB-3A43-9A84-5B0F800B5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X: El cliente no tiene salario fijo.</a:t>
            </a:r>
          </a:p>
          <a:p>
            <a:pPr lvl="1"/>
            <a:r>
              <a:rPr lang="en-MX" dirty="0"/>
              <a:t>P(A) sube o baja?</a:t>
            </a:r>
          </a:p>
          <a:p>
            <a:r>
              <a:rPr lang="en-MX" dirty="0"/>
              <a:t>X: El cliente tiene 5 autos.</a:t>
            </a:r>
          </a:p>
          <a:p>
            <a:pPr lvl="1"/>
            <a:r>
              <a:rPr lang="en-MX" dirty="0"/>
              <a:t>P(A) sube o baja?</a:t>
            </a:r>
          </a:p>
          <a:p>
            <a:r>
              <a:rPr lang="en-MX" dirty="0"/>
              <a:t>X: El cliente no tiene empleo.</a:t>
            </a:r>
          </a:p>
          <a:p>
            <a:pPr lvl="1"/>
            <a:r>
              <a:rPr lang="en-MX" dirty="0"/>
              <a:t>P(A) sube o baja?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4BC518-4205-224F-85D1-BCD07891BB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211047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4D40A-8906-8B40-9D72-6AB40F803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A998D-A99C-1341-AFA2-E2DCFE961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X = No tiene empleo, tiene 5 autos y 2 casas.</a:t>
            </a:r>
          </a:p>
          <a:p>
            <a:r>
              <a:rPr lang="en-MX" dirty="0"/>
              <a:t>P(A|X) es alto o bajo?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4F64F-1F8C-AD4A-BE7A-8BC06D6E687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155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s-MX" kern="0"/>
              <a:pPr defTabSz="1219170">
                <a:buClr>
                  <a:srgbClr val="000000"/>
                </a:buClr>
              </a:pPr>
              <a:t>2</a:t>
            </a:fld>
            <a:endParaRPr lang="es-MX" kern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986" y="1769800"/>
            <a:ext cx="5644901" cy="438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185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EEBE4-CFE8-4A49-98AB-8EFE7DE98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AAE344-B569-A043-94F3-F86D1328BB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A medida que incorporamos evidencia, esta va suplantando nuestras creencias originales.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93142E-9D9E-F84F-8AB8-A93622FA8F5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686337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D6F01-B088-6A42-B5D3-A5C052B94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4AD774-CAC4-1E4E-A4D5-E330CCDCCB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5700" y="2166863"/>
            <a:ext cx="8176800" cy="4167704"/>
          </a:xfrm>
        </p:spPr>
        <p:txBody>
          <a:bodyPr/>
          <a:lstStyle/>
          <a:p>
            <a:r>
              <a:rPr lang="en-MX" sz="2667" dirty="0"/>
              <a:t>Por que son importantes estos conceptos?:</a:t>
            </a:r>
          </a:p>
          <a:p>
            <a:pPr lvl="1"/>
            <a:r>
              <a:rPr lang="en-MX" sz="2667" dirty="0"/>
              <a:t>Evidencia</a:t>
            </a:r>
          </a:p>
          <a:p>
            <a:pPr lvl="1"/>
            <a:endParaRPr lang="en-MX" sz="2667" dirty="0"/>
          </a:p>
          <a:p>
            <a:pPr lvl="1"/>
            <a:r>
              <a:rPr lang="en-MX" sz="2667" dirty="0"/>
              <a:t>Conocimiento previo (prior)</a:t>
            </a:r>
          </a:p>
          <a:p>
            <a:pPr lvl="1"/>
            <a:endParaRPr lang="en-MX" sz="2667" dirty="0"/>
          </a:p>
          <a:p>
            <a:pPr lvl="1"/>
            <a:r>
              <a:rPr lang="en-MX" sz="2667" dirty="0"/>
              <a:t>Actualizar el conocimiento</a:t>
            </a:r>
          </a:p>
          <a:p>
            <a:pPr lvl="1"/>
            <a:endParaRPr lang="en-MX" sz="2667" dirty="0"/>
          </a:p>
          <a:p>
            <a:pPr lvl="1"/>
            <a:endParaRPr lang="en-MX" sz="2667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A5B00F-9376-3C49-85BF-093427D8F8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906903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D32F0-F84E-D249-9F44-A99B973566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43128-F3F8-D942-9D1C-5117DCA57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47104" y="1769800"/>
            <a:ext cx="4986529" cy="4194000"/>
          </a:xfrm>
        </p:spPr>
        <p:txBody>
          <a:bodyPr/>
          <a:lstStyle/>
          <a:p>
            <a:r>
              <a:rPr lang="en-MX" dirty="0"/>
              <a:t>Hace 1500 años todo mundo SABIA que la tierra era el centro del universo.</a:t>
            </a:r>
          </a:p>
          <a:p>
            <a:r>
              <a:rPr lang="en-MX" dirty="0"/>
              <a:t>Hace 500 años todo miundo SABIA que la tierra era plana.</a:t>
            </a:r>
          </a:p>
          <a:p>
            <a:r>
              <a:rPr lang="en-MX" dirty="0"/>
              <a:t>Que vamos a saber en los siguientes 5 minutos?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7A28BF-3D79-7341-8A44-A0B84C0053D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22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8F294B-5EF2-1746-9559-A137795DE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35" y="2260600"/>
            <a:ext cx="4334933" cy="2336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445F5B-0EB0-1B4F-B169-92824AC9E9D4}"/>
              </a:ext>
            </a:extLst>
          </p:cNvPr>
          <p:cNvSpPr txBox="1"/>
          <p:nvPr/>
        </p:nvSpPr>
        <p:spPr>
          <a:xfrm>
            <a:off x="658368" y="4597401"/>
            <a:ext cx="2383986" cy="256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X" sz="1067" dirty="0"/>
              <a:t>Men in Black (1997): Amblin Studios</a:t>
            </a:r>
          </a:p>
        </p:txBody>
      </p:sp>
    </p:spTree>
    <p:extLst>
      <p:ext uri="{BB962C8B-B14F-4D97-AF65-F5344CB8AC3E}">
        <p14:creationId xmlns:p14="http://schemas.microsoft.com/office/powerpoint/2010/main" val="340641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15B01-CF26-4C4F-A4BA-D3FC53DF7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DC78EA-134E-3540-AA2D-217862FAE5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23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EF4F22-F12F-DA4D-AB35-75A4196030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5701" y="2084832"/>
            <a:ext cx="5530521" cy="3941808"/>
          </a:xfrm>
          <a:prstGeom prst="rect">
            <a:avLst/>
          </a:prstGeom>
        </p:spPr>
      </p:pic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CE5C589C-66EF-284B-A4C1-B005E655A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78752" y="2716688"/>
            <a:ext cx="4815841" cy="3230880"/>
          </a:xfrm>
        </p:spPr>
        <p:txBody>
          <a:bodyPr/>
          <a:lstStyle/>
          <a:p>
            <a:pPr marL="711182" indent="-609585">
              <a:buFont typeface="+mj-lt"/>
              <a:buAutoNum type="arabicPeriod"/>
            </a:pPr>
            <a:r>
              <a:rPr lang="en-MX" sz="2133" dirty="0"/>
              <a:t>Las mujeres no son capaces de tocar un instrumento.</a:t>
            </a:r>
          </a:p>
          <a:p>
            <a:pPr marL="711182" indent="-609585">
              <a:buFont typeface="+mj-lt"/>
              <a:buAutoNum type="arabicPeriod"/>
            </a:pPr>
            <a:endParaRPr lang="en-MX" sz="2133" dirty="0"/>
          </a:p>
          <a:p>
            <a:pPr marL="711182" indent="-609585">
              <a:buFont typeface="+mj-lt"/>
              <a:buAutoNum type="arabicPeriod"/>
            </a:pPr>
            <a:r>
              <a:rPr lang="en-MX" sz="2133" dirty="0"/>
              <a:t>Algunas mujeres son capaces de tocar un instrumento.</a:t>
            </a:r>
          </a:p>
          <a:p>
            <a:pPr marL="711182" indent="-609585">
              <a:buFont typeface="+mj-lt"/>
              <a:buAutoNum type="arabicPeriod"/>
            </a:pPr>
            <a:endParaRPr lang="en-MX" sz="2133" dirty="0"/>
          </a:p>
          <a:p>
            <a:pPr marL="711182" indent="-609585">
              <a:buFont typeface="+mj-lt"/>
              <a:buAutoNum type="arabicPeriod"/>
            </a:pPr>
            <a:r>
              <a:rPr lang="en-MX" sz="2133" dirty="0"/>
              <a:t>Tanto mujeres como hombres son capaces de tocar un instrumento.</a:t>
            </a:r>
          </a:p>
          <a:p>
            <a:pPr marL="1320767" lvl="1" indent="-609585">
              <a:buFont typeface="+mj-lt"/>
              <a:buAutoNum type="arabicPeriod"/>
            </a:pPr>
            <a:endParaRPr lang="en-MX" sz="2133" dirty="0"/>
          </a:p>
          <a:p>
            <a:pPr marL="1320767" lvl="1" indent="-609585">
              <a:buFont typeface="+mj-lt"/>
              <a:buAutoNum type="arabicPeriod"/>
            </a:pPr>
            <a:endParaRPr lang="en-MX" sz="2133" dirty="0"/>
          </a:p>
        </p:txBody>
      </p:sp>
    </p:spTree>
    <p:extLst>
      <p:ext uri="{BB962C8B-B14F-4D97-AF65-F5344CB8AC3E}">
        <p14:creationId xmlns:p14="http://schemas.microsoft.com/office/powerpoint/2010/main" val="3520564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23CC4-5EFC-4211-BF4B-1EC5DC162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2FC077-6246-4830-B120-837EDA39181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24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00AE681-BB54-461D-853E-5691CDC76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173" y="2162228"/>
            <a:ext cx="6343459" cy="3887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529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A2393F-6412-D34C-92A3-384B74F9A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Framework Bayesiano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650BA3-CEB7-6149-B7ED-BD3DD6C50D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5700" y="1769800"/>
            <a:ext cx="8176800" cy="1021600"/>
          </a:xfrm>
        </p:spPr>
        <p:txBody>
          <a:bodyPr/>
          <a:lstStyle/>
          <a:p>
            <a:r>
              <a:rPr lang="en-MX" dirty="0"/>
              <a:t>Como vamos a hacer toda esta magia: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5F6425-20BC-6846-A7E4-81107789751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25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2337B8-FEB9-CE48-99C7-2B8493809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6504" y="3448535"/>
            <a:ext cx="4013200" cy="123613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A4F0B2B-3D30-B34F-9C4B-35041268D3F2}"/>
              </a:ext>
            </a:extLst>
          </p:cNvPr>
          <p:cNvSpPr txBox="1"/>
          <p:nvPr/>
        </p:nvSpPr>
        <p:spPr>
          <a:xfrm>
            <a:off x="6410279" y="3523661"/>
            <a:ext cx="23599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X" sz="2400" dirty="0"/>
              <a:t>Prior Probability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A31E46F-CAC2-BD4E-8E71-89A79F883A0B}"/>
              </a:ext>
            </a:extLst>
          </p:cNvPr>
          <p:cNvSpPr txBox="1"/>
          <p:nvPr/>
        </p:nvSpPr>
        <p:spPr>
          <a:xfrm>
            <a:off x="1563625" y="3353998"/>
            <a:ext cx="29418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X" sz="2400" dirty="0"/>
              <a:t>Posterior Probability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F95555-E1B3-F44A-B709-79ABDBF737CC}"/>
              </a:ext>
            </a:extLst>
          </p:cNvPr>
          <p:cNvSpPr txBox="1"/>
          <p:nvPr/>
        </p:nvSpPr>
        <p:spPr>
          <a:xfrm>
            <a:off x="4614523" y="3113292"/>
            <a:ext cx="15744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X" sz="2400" dirty="0"/>
              <a:t>Likelihood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8ED2456-0131-463D-98C9-343C43EE4D92}"/>
                  </a:ext>
                </a:extLst>
              </p14:cNvPr>
              <p14:cNvContentPartPr/>
              <p14:nvPr/>
            </p14:nvContentPartPr>
            <p14:xfrm>
              <a:off x="3029040" y="3848040"/>
              <a:ext cx="5822280" cy="98712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8ED2456-0131-463D-98C9-343C43EE4D9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019680" y="3838680"/>
                <a:ext cx="5841000" cy="1005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07285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CD8EB-3E82-C441-A069-0B96B8D21C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FC8DAB-C068-4040-B342-FBE150344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5700" y="1769800"/>
            <a:ext cx="8176800" cy="1412312"/>
          </a:xfrm>
        </p:spPr>
        <p:txBody>
          <a:bodyPr/>
          <a:lstStyle/>
          <a:p>
            <a:r>
              <a:rPr lang="en-MX" dirty="0"/>
              <a:t>Probabilidad de NO tener Coronavirus?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726DAF-BF09-564B-8088-D986224756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26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F55CA5-18B6-0E41-9DA4-2EF7B1BA0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4100" y="3078482"/>
            <a:ext cx="5317355" cy="265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8816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FF9E0-3935-5149-A342-868748B85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2BE01-2167-B846-BB7F-61018F4CC7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A := Tengo Coronavirus</a:t>
            </a:r>
          </a:p>
          <a:p>
            <a:r>
              <a:rPr lang="en-MX" dirty="0"/>
              <a:t>X: = La prueba sale negativa</a:t>
            </a:r>
          </a:p>
          <a:p>
            <a:r>
              <a:rPr lang="en-MX" dirty="0"/>
              <a:t>P(A) = p </a:t>
            </a:r>
            <a:r>
              <a:rPr lang="en-MX" dirty="0">
                <a:sym typeface="Wingdings" pitchFamily="2" charset="2"/>
              </a:rPr>
              <a:t> Mi probabilidad de tener coronavirus</a:t>
            </a:r>
          </a:p>
          <a:p>
            <a:r>
              <a:rPr lang="en-MX" dirty="0">
                <a:sym typeface="Wingdings" pitchFamily="2" charset="2"/>
              </a:rPr>
              <a:t>P(X|A): = Probabilidad de que la prueba salga negativa dado de que tengo coronavirus.</a:t>
            </a:r>
          </a:p>
          <a:p>
            <a:r>
              <a:rPr lang="en-MX" dirty="0">
                <a:sym typeface="Wingdings" pitchFamily="2" charset="2"/>
              </a:rPr>
              <a:t>P(X) : = Probabilidad de que la prueba salga negativa</a:t>
            </a:r>
            <a:endParaRPr lang="en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CD772B-AAA0-6D40-8C88-D953414CF3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27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55AAFA2-D20F-46FF-80BE-8BD0613873F3}"/>
                  </a:ext>
                </a:extLst>
              </p14:cNvPr>
              <p14:cNvContentPartPr/>
              <p14:nvPr/>
            </p14:nvContentPartPr>
            <p14:xfrm>
              <a:off x="1672560" y="3013560"/>
              <a:ext cx="869040" cy="2313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55AAFA2-D20F-46FF-80BE-8BD0613873F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63200" y="3004200"/>
                <a:ext cx="887760" cy="233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42678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0833E-EB3B-B542-A256-150E473EF2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B89B3A-FB59-B447-9119-9718165AE0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P(X) : = P(X,A) + P(X, not A)</a:t>
            </a:r>
          </a:p>
          <a:p>
            <a:r>
              <a:rPr lang="en-MX" dirty="0"/>
              <a:t>P(X) = P(X|A)P(A) + P(X|not A)P(not A)</a:t>
            </a:r>
          </a:p>
          <a:p>
            <a:r>
              <a:rPr lang="en-MX" dirty="0"/>
              <a:t>P(X) = P(X|A)p+P(X|not A)(1-p)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7FE99C-4AD1-BD45-B79F-D8B06315BC4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28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4DC860A-F12C-4536-AD0F-13AD02CEB629}"/>
                  </a:ext>
                </a:extLst>
              </p14:cNvPr>
              <p14:cNvContentPartPr/>
              <p14:nvPr/>
            </p14:nvContentPartPr>
            <p14:xfrm>
              <a:off x="1866960" y="3570120"/>
              <a:ext cx="4557240" cy="11127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4DC860A-F12C-4536-AD0F-13AD02CEB62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7600" y="3560760"/>
                <a:ext cx="4575960" cy="113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98169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EA5FC-2467-7947-B340-367C7278E3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14B0A4-8503-6B4A-985D-29C05FCDA1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P(X|A): Probabilidad de que la prueba salga negativa si tengo coronavirus.</a:t>
            </a:r>
          </a:p>
          <a:p>
            <a:r>
              <a:rPr lang="en-MX" dirty="0"/>
              <a:t>P(X|A) = .1 …. Este dato viene de la OMS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4B38F-0613-6F4A-8855-2083C12C68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29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74FAFDB-2551-4C11-8A6B-4572093EC793}"/>
                  </a:ext>
                </a:extLst>
              </p14:cNvPr>
              <p14:cNvContentPartPr/>
              <p14:nvPr/>
            </p14:nvContentPartPr>
            <p14:xfrm>
              <a:off x="1688040" y="4522320"/>
              <a:ext cx="1223280" cy="615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74FAFDB-2551-4C11-8A6B-4572093EC79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78680" y="4512960"/>
                <a:ext cx="1242000" cy="80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3249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621AA0C-1AD8-5044-8326-B0CECC4D7B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MX" dirty="0"/>
              <a:t>Estadística Bayesiana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D9B6688-88CE-6A47-B284-C2995AF1E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90054B-F4E0-484D-B903-5F39F7F186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3</a:t>
            </a:fld>
            <a:endParaRPr lang="en" kern="0"/>
          </a:p>
        </p:txBody>
      </p:sp>
    </p:spTree>
    <p:extLst>
      <p:ext uri="{BB962C8B-B14F-4D97-AF65-F5344CB8AC3E}">
        <p14:creationId xmlns:p14="http://schemas.microsoft.com/office/powerpoint/2010/main" val="37626426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2D222-1135-FF41-8ADE-BDE11C937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9B169099-BA1F-B34C-B614-B178BCBFE123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085700" y="2196520"/>
                <a:ext cx="8176800" cy="3985480"/>
              </a:xfrm>
            </p:spPr>
            <p:txBody>
              <a:bodyPr/>
              <a:lstStyle/>
              <a:p>
                <a:r>
                  <a:rPr lang="en-MX" dirty="0"/>
                  <a:t>Entonces:</a:t>
                </a:r>
              </a:p>
              <a:p>
                <a:pPr marL="101597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𝐴</m:t>
                              </m:r>
                            </m:e>
                          </m:d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s-ES" b="0" dirty="0"/>
              </a:p>
              <a:p>
                <a:pPr marL="101597" indent="0">
                  <a:buNone/>
                </a:pPr>
                <a:endParaRPr lang="es-ES" b="0" dirty="0"/>
              </a:p>
              <a:p>
                <a:pPr marL="101597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0.1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num>
                        <m:den>
                          <m:eqArr>
                            <m:eqArrPr>
                              <m:ctrlP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0.1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+0.9(1−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  <m:r>
                                <a:rPr lang="es-ES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e/>
                          </m:eqArr>
                        </m:den>
                      </m:f>
                    </m:oMath>
                  </m:oMathPara>
                </a14:m>
                <a:endParaRPr lang="es-ES" b="0" dirty="0"/>
              </a:p>
              <a:p>
                <a:pPr marL="101597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0.1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0.9−0.8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den>
                      </m:f>
                    </m:oMath>
                  </m:oMathPara>
                </a14:m>
                <a:endParaRPr lang="es-ES" b="0" dirty="0"/>
              </a:p>
              <a:p>
                <a:pPr marL="101597" indent="0">
                  <a:buNone/>
                </a:pPr>
                <a:endParaRPr lang="en-MX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9B169099-BA1F-B34C-B614-B178BCBFE12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085700" y="2196520"/>
                <a:ext cx="8176800" cy="398548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C67EBE-43D5-744C-A0E1-4C901FEF75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30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36CDEE2-B935-4C4D-AA04-9424344D3CFE}"/>
                  </a:ext>
                </a:extLst>
              </p14:cNvPr>
              <p14:cNvContentPartPr/>
              <p14:nvPr/>
            </p14:nvContentPartPr>
            <p14:xfrm>
              <a:off x="3711240" y="2800440"/>
              <a:ext cx="3254040" cy="20196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36CDEE2-B935-4C4D-AA04-9424344D3CF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01880" y="2791080"/>
                <a:ext cx="3272760" cy="2038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0470604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AD5E44-CF70-894E-9AF5-EC4990EC91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MX" dirty="0"/>
              <a:t>Ejemplo de la moneda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A8C39C1-E618-1C4E-BEEA-9E416AE3A5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1D88B-B7CD-0544-BA9A-99BF6C4DD6C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257902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850B84E-1F4D-4B47-87D9-3767B600D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40B0E4-091E-674B-A6BB-55AECA2741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32</a:t>
            </a:fld>
            <a:endParaRPr lang="en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07DB2BC-FDA8-2745-A9C7-24DCFCEE6B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A := Salga águila</a:t>
            </a:r>
          </a:p>
          <a:p>
            <a:r>
              <a:rPr lang="en-MX" dirty="0"/>
              <a:t>X: = Tiros</a:t>
            </a:r>
          </a:p>
          <a:p>
            <a:r>
              <a:rPr lang="en-MX" dirty="0"/>
              <a:t>P(A) = 0.5</a:t>
            </a:r>
            <a:endParaRPr lang="en-MX" dirty="0">
              <a:sym typeface="Wingdings" pitchFamily="2" charset="2"/>
            </a:endParaRPr>
          </a:p>
          <a:p>
            <a:r>
              <a:rPr lang="en-MX" dirty="0">
                <a:sym typeface="Wingdings" pitchFamily="2" charset="2"/>
              </a:rPr>
              <a:t>P(X|A): = Probabilidad de las observaciones dado que salga aguila (Bernoulli)</a:t>
            </a:r>
          </a:p>
          <a:p>
            <a:r>
              <a:rPr lang="en-MX" dirty="0">
                <a:sym typeface="Wingdings" pitchFamily="2" charset="2"/>
              </a:rPr>
              <a:t>P(X) : = Probabilidad de todas las observaciones</a:t>
            </a:r>
            <a:endParaRPr lang="en-MX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7FBFC988-4324-4E52-A77F-811CF05E5E06}"/>
                  </a:ext>
                </a:extLst>
              </p14:cNvPr>
              <p14:cNvContentPartPr/>
              <p14:nvPr/>
            </p14:nvContentPartPr>
            <p14:xfrm>
              <a:off x="2339280" y="3844440"/>
              <a:ext cx="937800" cy="11844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7FBFC988-4324-4E52-A77F-811CF05E5E0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29920" y="3835080"/>
                <a:ext cx="956520" cy="13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295491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6716F-032C-FE47-BFE7-22C2CCF83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Vamos a generar datos!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477047-385F-3A47-85CC-B2319FEBF89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Que necesitamos para muestrear de una Bernoulli?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0B1D67-111C-B84F-ACB7-1E8AF79B86E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7470869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0A40F-2FBD-8D4B-99B3-FE3C2A795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211472-29FD-5843-8E83-E2CDD7C49F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Para muestrear de una Bernoulli, necesitamos el parametro p</a:t>
            </a:r>
          </a:p>
          <a:p>
            <a:endParaRPr lang="en-MX" dirty="0"/>
          </a:p>
          <a:p>
            <a:r>
              <a:rPr lang="en-MX" dirty="0"/>
              <a:t>Conocemos ese parametro p?</a:t>
            </a:r>
          </a:p>
          <a:p>
            <a:endParaRPr lang="en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F20117-C995-964F-B50C-694B97E7EB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0331823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90454-A2BB-3C46-B3E9-39E43C47F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88CCCC-7E1E-3E4A-9C60-C313A402FF4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Nuestra prior no puede estar tan segura de ese parámetro p.</a:t>
            </a:r>
          </a:p>
          <a:p>
            <a:r>
              <a:rPr lang="en-MX" dirty="0"/>
              <a:t>Definimos la prior como otra ecuación.</a:t>
            </a:r>
          </a:p>
          <a:p>
            <a:pPr lvl="1"/>
            <a:r>
              <a:rPr lang="en-MX" dirty="0"/>
              <a:t>Una Distribución beta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208763-0785-664A-B1B1-25BB63D313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35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EDC0A49-803F-455F-A406-18F5A965C07B}"/>
                  </a:ext>
                </a:extLst>
              </p14:cNvPr>
              <p14:cNvContentPartPr/>
              <p14:nvPr/>
            </p14:nvContentPartPr>
            <p14:xfrm>
              <a:off x="4053960" y="4613760"/>
              <a:ext cx="1166400" cy="540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EDC0A49-803F-455F-A406-18F5A965C07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4600" y="4604400"/>
                <a:ext cx="1185120" cy="7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446028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35FC5-2C5D-EE4D-AF22-1180D22CF4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Generación de Datos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985D3A-9FC6-FD45-928D-C6C2A6E47F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Acuerdense del ejemplo de los equipos.</a:t>
            </a:r>
          </a:p>
          <a:p>
            <a:pPr lvl="1"/>
            <a:r>
              <a:rPr lang="en-MX" dirty="0"/>
              <a:t>Pais-&gt; Equipo –&gt; Jugador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E868EE-8905-6847-9357-57F5DEBA79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36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3D40002-8D53-4C66-BE41-250C33A58C74}"/>
                  </a:ext>
                </a:extLst>
              </p14:cNvPr>
              <p14:cNvContentPartPr/>
              <p14:nvPr/>
            </p14:nvContentPartPr>
            <p14:xfrm>
              <a:off x="2396520" y="4374000"/>
              <a:ext cx="2991240" cy="2023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3D40002-8D53-4C66-BE41-250C33A58C7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87160" y="4364640"/>
                <a:ext cx="3009960" cy="221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1274944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42186-FAF7-B443-A74C-01E67227D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</a:t>
            </a:r>
            <a:r>
              <a:rPr lang="en-US" dirty="0" err="1"/>
              <a:t>Generativo</a:t>
            </a:r>
            <a:endParaRPr lang="en-MX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AB28BD-CA90-9849-8DAB-1F69BB870F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Muestreo de la Beta la p</a:t>
            </a:r>
          </a:p>
          <a:p>
            <a:r>
              <a:rPr lang="en-MX" dirty="0"/>
              <a:t>Usando esa p muestreo un “dato”</a:t>
            </a:r>
          </a:p>
          <a:p>
            <a:r>
              <a:rPr lang="en-MX" dirty="0"/>
              <a:t>A esto se le llama un proceso Generativo</a:t>
            </a:r>
          </a:p>
          <a:p>
            <a:r>
              <a:rPr lang="en-MX" dirty="0"/>
              <a:t>Un modelo Bayesiano bien entrenado es capaz de generar datos.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F61E1-916C-B747-916E-4026BE42D6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37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9227801-FE78-4354-A8B8-7A81DF645AD6}"/>
                  </a:ext>
                </a:extLst>
              </p14:cNvPr>
              <p14:cNvContentPartPr/>
              <p14:nvPr/>
            </p14:nvContentPartPr>
            <p14:xfrm>
              <a:off x="2831040" y="3276720"/>
              <a:ext cx="1996920" cy="763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9227801-FE78-4354-A8B8-7A81DF645AD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821680" y="3267360"/>
                <a:ext cx="2015640" cy="95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3266186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12BB4-82E9-7446-B80B-5D15846D0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Proceso</a:t>
            </a:r>
            <a:r>
              <a:rPr lang="en-US" dirty="0"/>
              <a:t> </a:t>
            </a:r>
            <a:r>
              <a:rPr lang="en-US" dirty="0" err="1"/>
              <a:t>Generativo</a:t>
            </a:r>
            <a:endParaRPr lang="en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7E16B0-0F7B-AE45-91B4-7E23A8BDD5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38</a:t>
            </a:fld>
            <a:endParaRPr lang="e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2">
                <a:extLst>
                  <a:ext uri="{FF2B5EF4-FFF2-40B4-BE49-F238E27FC236}">
                    <a16:creationId xmlns:a16="http://schemas.microsoft.com/office/drawing/2014/main" id="{B069AB67-4659-E649-A3C4-30D64C0D323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085700" y="2196520"/>
                <a:ext cx="8176800" cy="3985480"/>
              </a:xfrm>
            </p:spPr>
            <p:txBody>
              <a:bodyPr/>
              <a:lstStyle/>
              <a:p>
                <a:r>
                  <a:rPr lang="en-MX" dirty="0"/>
                  <a:t>Entonces:</a:t>
                </a:r>
              </a:p>
              <a:p>
                <a:pPr marL="101597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𝑃</m:t>
                      </m:r>
                      <m:d>
                        <m:d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𝐴</m:t>
                          </m:r>
                        </m:e>
                        <m:e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</m:d>
                      <m:r>
                        <a:rPr lang="es-E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s-E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𝐵𝑒𝑟𝑛𝑜𝑢𝑙𝑙𝑖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)∗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𝐵𝑒𝑡𝑎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(1,1)</m:t>
                          </m:r>
                        </m:num>
                        <m:den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𝑋</m:t>
                          </m:r>
                          <m:r>
                            <a:rPr lang="es-ES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s-ES" b="0" dirty="0"/>
              </a:p>
              <a:p>
                <a:pPr marL="101597" indent="0">
                  <a:buNone/>
                </a:pPr>
                <a:endParaRPr lang="es-ES" b="0" dirty="0"/>
              </a:p>
              <a:p>
                <a:pPr marL="101597" indent="0">
                  <a:buNone/>
                </a:pPr>
                <a:endParaRPr lang="en-MX" dirty="0"/>
              </a:p>
            </p:txBody>
          </p:sp>
        </mc:Choice>
        <mc:Fallback xmlns="">
          <p:sp>
            <p:nvSpPr>
              <p:cNvPr id="5" name="Text Placeholder 2">
                <a:extLst>
                  <a:ext uri="{FF2B5EF4-FFF2-40B4-BE49-F238E27FC236}">
                    <a16:creationId xmlns:a16="http://schemas.microsoft.com/office/drawing/2014/main" id="{B069AB67-4659-E649-A3C4-30D64C0D32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085700" y="2196520"/>
                <a:ext cx="8176800" cy="3985480"/>
              </a:xfr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9BF51FD-BA2B-4766-B42E-EA144BB857E1}"/>
                  </a:ext>
                </a:extLst>
              </p14:cNvPr>
              <p14:cNvContentPartPr/>
              <p14:nvPr/>
            </p14:nvContentPartPr>
            <p14:xfrm>
              <a:off x="2602440" y="3059280"/>
              <a:ext cx="5010480" cy="14598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9BF51FD-BA2B-4766-B42E-EA144BB857E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93080" y="3049920"/>
                <a:ext cx="5029200" cy="1478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01294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B6144C1-8E73-684C-9C83-FC86F43C6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Estimaciones Puntuales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CC3E44C-688B-C74D-B3CB-9E9BFBB9AA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Hasta ahora, que tipo de predicciones hacemos?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AF19E-E78E-BB48-A86F-0857F6F56E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4</a:t>
            </a:fld>
            <a:endParaRPr lang="en" kern="0"/>
          </a:p>
        </p:txBody>
      </p:sp>
    </p:spTree>
    <p:extLst>
      <p:ext uri="{BB962C8B-B14F-4D97-AF65-F5344CB8AC3E}">
        <p14:creationId xmlns:p14="http://schemas.microsoft.com/office/powerpoint/2010/main" val="870828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29932-6FEB-A242-9C1B-9BB2CAED4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Estimaciones puntuales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A126A2-46D7-5648-9B24-7C4A59A558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Hasta ahora hemos hecho estimaciones que se reducen a un punto, una clase, un valor.</a:t>
            </a:r>
          </a:p>
          <a:p>
            <a:r>
              <a:rPr lang="en-MX" dirty="0"/>
              <a:t>Creen que eso es correcto?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923FE-AD26-C045-BFC3-57196481B6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5</a:t>
            </a:fld>
            <a:endParaRPr lang="en" kern="0"/>
          </a:p>
        </p:txBody>
      </p:sp>
    </p:spTree>
    <p:extLst>
      <p:ext uri="{BB962C8B-B14F-4D97-AF65-F5344CB8AC3E}">
        <p14:creationId xmlns:p14="http://schemas.microsoft.com/office/powerpoint/2010/main" val="3471991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64770-FDBB-EC48-B536-B8520583C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Estimaciones probabilísticas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896E9-6DC6-B942-A08D-24116E8C46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Si en el mundo hay incertidumbre, como creen que sería mejor representar las predicciones.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18982-BAE9-8C44-BB0B-B380F7A846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6</a:t>
            </a:fld>
            <a:endParaRPr lang="en" kern="0"/>
          </a:p>
        </p:txBody>
      </p:sp>
    </p:spTree>
    <p:extLst>
      <p:ext uri="{BB962C8B-B14F-4D97-AF65-F5344CB8AC3E}">
        <p14:creationId xmlns:p14="http://schemas.microsoft.com/office/powerpoint/2010/main" val="802061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FDFC7-E34C-3543-A1F6-D09206065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9A0A99-A70B-B04C-A765-A165AC8F45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7</a:t>
            </a:fld>
            <a:endParaRPr lang="en" kern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EA668C-19C3-0141-99B2-E3C7E8F2A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347" y="1960880"/>
            <a:ext cx="5418667" cy="4064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E575DE7-19DF-4848-89BA-2B2DD78A4960}"/>
                  </a:ext>
                </a:extLst>
              </p14:cNvPr>
              <p14:cNvContentPartPr/>
              <p14:nvPr/>
            </p14:nvContentPartPr>
            <p14:xfrm>
              <a:off x="4198680" y="3173760"/>
              <a:ext cx="3993480" cy="1951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E575DE7-19DF-4848-89BA-2B2DD78A496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89320" y="3164400"/>
                <a:ext cx="4012200" cy="1969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1169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2620B-7A54-C04B-9D1F-01B343D69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B87A78-C008-644F-90C0-B2A9EB6AC2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8</a:t>
            </a:fld>
            <a:endParaRPr lang="en" kern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257843-2CC4-054B-B299-BD3DC7A5A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967" y="2272454"/>
            <a:ext cx="5350933" cy="347133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FFB546F-C64F-4784-B3C3-DDE046583EC7}"/>
                  </a:ext>
                </a:extLst>
              </p14:cNvPr>
              <p14:cNvContentPartPr/>
              <p14:nvPr/>
            </p14:nvContentPartPr>
            <p14:xfrm>
              <a:off x="4701600" y="1992600"/>
              <a:ext cx="2488680" cy="30330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FFB546F-C64F-4784-B3C3-DDE046583EC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692240" y="1983240"/>
                <a:ext cx="2507400" cy="305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67243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76B5C-A31F-5847-8F63-B9BD781D5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670A3-F984-0047-B1B7-E07BB24C3A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Las predicciones son resultado de una distribiución probabilística.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2C2AB-B243-3F42-B7F1-350FF2A52E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defTabSz="1219170">
              <a:buClr>
                <a:srgbClr val="000000"/>
              </a:buClr>
            </a:pPr>
            <a:fld id="{00000000-1234-1234-1234-123412341234}" type="slidenum">
              <a:rPr lang="en" kern="0"/>
              <a:pPr defTabSz="1219170">
                <a:buClr>
                  <a:srgbClr val="000000"/>
                </a:buClr>
              </a:pPr>
              <a:t>9</a:t>
            </a:fld>
            <a:endParaRPr lang="en" kern="0"/>
          </a:p>
        </p:txBody>
      </p:sp>
    </p:spTree>
    <p:extLst>
      <p:ext uri="{BB962C8B-B14F-4D97-AF65-F5344CB8AC3E}">
        <p14:creationId xmlns:p14="http://schemas.microsoft.com/office/powerpoint/2010/main" val="138192723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1587</TotalTime>
  <Words>792</Words>
  <Application>Microsoft Office PowerPoint</Application>
  <PresentationFormat>Widescreen</PresentationFormat>
  <Paragraphs>157</Paragraphs>
  <Slides>38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5" baseType="lpstr">
      <vt:lpstr>Arial</vt:lpstr>
      <vt:lpstr>Arvo</vt:lpstr>
      <vt:lpstr>Calibri</vt:lpstr>
      <vt:lpstr>Cambria Math</vt:lpstr>
      <vt:lpstr>Roboto Condensed</vt:lpstr>
      <vt:lpstr>Roboto Condensed Light</vt:lpstr>
      <vt:lpstr>Salerio template</vt:lpstr>
      <vt:lpstr>Machine Learning 2</vt:lpstr>
      <vt:lpstr>PowerPoint Presentation</vt:lpstr>
      <vt:lpstr>Estadística Bayesiana</vt:lpstr>
      <vt:lpstr>Estimaciones Puntuales</vt:lpstr>
      <vt:lpstr>Estimaciones puntuales</vt:lpstr>
      <vt:lpstr>Estimaciones probabilísticas</vt:lpstr>
      <vt:lpstr>PowerPoint Presentation</vt:lpstr>
      <vt:lpstr>PowerPoint Presentation</vt:lpstr>
      <vt:lpstr>PowerPoint Presentation</vt:lpstr>
      <vt:lpstr>PowerPoint Presentation</vt:lpstr>
      <vt:lpstr>Proceso Generativo</vt:lpstr>
      <vt:lpstr>Proceso Generativo</vt:lpstr>
      <vt:lpstr>Ventajas</vt:lpstr>
      <vt:lpstr>Desventajas</vt:lpstr>
      <vt:lpstr>La forma Bayesiana de Pensar</vt:lpstr>
      <vt:lpstr>Probabilidad</vt:lpstr>
      <vt:lpstr>Probabilidad apriori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Framework Bayesiano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Ejemplo de la moneda</vt:lpstr>
      <vt:lpstr>PowerPoint Presentation</vt:lpstr>
      <vt:lpstr>Vamos a generar datos!</vt:lpstr>
      <vt:lpstr>PowerPoint Presentation</vt:lpstr>
      <vt:lpstr>PowerPoint Presentation</vt:lpstr>
      <vt:lpstr>Generación de Datos</vt:lpstr>
      <vt:lpstr>Proceso Generativo</vt:lpstr>
      <vt:lpstr>Proceso Generativo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Learning 2</dc:title>
  <dc:creator>LEON FELIPE PALAFOX NOVACK</dc:creator>
  <cp:lastModifiedBy>LEON FELIPE PALAFOX NOVACK</cp:lastModifiedBy>
  <cp:revision>5</cp:revision>
  <dcterms:created xsi:type="dcterms:W3CDTF">2021-04-28T23:56:49Z</dcterms:created>
  <dcterms:modified xsi:type="dcterms:W3CDTF">2021-05-06T04:37:15Z</dcterms:modified>
</cp:coreProperties>
</file>

<file path=docProps/thumbnail.jpeg>
</file>